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4.xml"/><Relationship Id="rId4" Type="http://schemas.openxmlformats.org/officeDocument/2006/relationships/slide" Target="../slides/sl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754E2-3679-4809-A45D-3B5FA8AF77B2}" type="datetimeFigureOut">
              <a:rPr lang="ar-SA" smtClean="0"/>
              <a:pPr/>
              <a:t>03/05/1433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3A137-E1FA-4CE2-B960-4845360C4B6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754E2-3679-4809-A45D-3B5FA8AF77B2}" type="datetimeFigureOut">
              <a:rPr lang="ar-SA" smtClean="0"/>
              <a:pPr/>
              <a:t>03/05/1433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3A137-E1FA-4CE2-B960-4845360C4B6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754E2-3679-4809-A45D-3B5FA8AF77B2}" type="datetimeFigureOut">
              <a:rPr lang="ar-SA" smtClean="0"/>
              <a:pPr/>
              <a:t>03/05/1433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3A137-E1FA-4CE2-B960-4845360C4B6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754E2-3679-4809-A45D-3B5FA8AF77B2}" type="datetimeFigureOut">
              <a:rPr lang="ar-SA" smtClean="0"/>
              <a:pPr/>
              <a:t>03/05/1433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3A137-E1FA-4CE2-B960-4845360C4B6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754E2-3679-4809-A45D-3B5FA8AF77B2}" type="datetimeFigureOut">
              <a:rPr lang="ar-SA" smtClean="0"/>
              <a:pPr/>
              <a:t>03/05/1433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3A137-E1FA-4CE2-B960-4845360C4B6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754E2-3679-4809-A45D-3B5FA8AF77B2}" type="datetimeFigureOut">
              <a:rPr lang="ar-SA" smtClean="0"/>
              <a:pPr/>
              <a:t>03/05/1433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3A137-E1FA-4CE2-B960-4845360C4B6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754E2-3679-4809-A45D-3B5FA8AF77B2}" type="datetimeFigureOut">
              <a:rPr lang="ar-SA" smtClean="0"/>
              <a:pPr/>
              <a:t>03/05/1433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3A137-E1FA-4CE2-B960-4845360C4B6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143692"/>
            <a:ext cx="8229600" cy="1000108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ar-SA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754E2-3679-4809-A45D-3B5FA8AF77B2}" type="datetimeFigureOut">
              <a:rPr lang="ar-SA" smtClean="0"/>
              <a:pPr/>
              <a:t>03/05/1433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3A137-E1FA-4CE2-B960-4845360C4B63}" type="slidenum">
              <a:rPr lang="ar-SA" smtClean="0"/>
              <a:pPr/>
              <a:t>‹#›</a:t>
            </a:fld>
            <a:endParaRPr lang="ar-SA"/>
          </a:p>
        </p:txBody>
      </p:sp>
      <p:pic>
        <p:nvPicPr>
          <p:cNvPr id="6148" name="Picture 4" descr="http://npaphistory.wikispaces.com/file/view/middle-east-map.jpg/98745361/middle-east-map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357298"/>
            <a:ext cx="6929486" cy="4816838"/>
          </a:xfrm>
          <a:prstGeom prst="rect">
            <a:avLst/>
          </a:prstGeom>
          <a:noFill/>
        </p:spPr>
      </p:pic>
      <p:sp>
        <p:nvSpPr>
          <p:cNvPr id="8" name="Rounded Rectangle 7">
            <a:hlinkClick r:id="rId3" action="ppaction://hlinksldjump"/>
          </p:cNvPr>
          <p:cNvSpPr/>
          <p:nvPr userDrawn="1"/>
        </p:nvSpPr>
        <p:spPr>
          <a:xfrm>
            <a:off x="7215206" y="1857364"/>
            <a:ext cx="1928794" cy="64294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KW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العواصم</a:t>
            </a:r>
            <a:endParaRPr lang="ar-SA" sz="24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sp>
        <p:nvSpPr>
          <p:cNvPr id="9" name="Rounded Rectangle 8">
            <a:hlinkClick r:id="rId4" action="ppaction://hlinksldjump"/>
          </p:cNvPr>
          <p:cNvSpPr/>
          <p:nvPr userDrawn="1"/>
        </p:nvSpPr>
        <p:spPr>
          <a:xfrm>
            <a:off x="7215206" y="2786058"/>
            <a:ext cx="1928794" cy="64294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marL="0" algn="ctr" defTabSz="914400" rtl="1" eaLnBrk="1" latinLnBrk="0" hangingPunct="1"/>
            <a:r>
              <a:rPr lang="ar-KW" sz="2400" b="1" kern="12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j-cs"/>
              </a:rPr>
              <a:t>التعداد السكاني</a:t>
            </a:r>
            <a:endParaRPr lang="ar-SA" sz="2400" b="1" kern="1200" dirty="0" smtClean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j-cs"/>
            </a:endParaRPr>
          </a:p>
        </p:txBody>
      </p:sp>
      <p:sp>
        <p:nvSpPr>
          <p:cNvPr id="10" name="Rounded Rectangle 9">
            <a:hlinkClick r:id="rId5" action="ppaction://hlinksldjump"/>
          </p:cNvPr>
          <p:cNvSpPr/>
          <p:nvPr userDrawn="1"/>
        </p:nvSpPr>
        <p:spPr>
          <a:xfrm>
            <a:off x="7215206" y="3714752"/>
            <a:ext cx="1928794" cy="64294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marL="0" algn="ctr" defTabSz="914400" rtl="1" eaLnBrk="1" latinLnBrk="0" hangingPunct="1"/>
            <a:r>
              <a:rPr lang="ar-KW" sz="2400" b="1" kern="12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j-cs"/>
              </a:rPr>
              <a:t>المساحة</a:t>
            </a:r>
            <a:endParaRPr lang="ar-SA" sz="2400" b="1" kern="1200" dirty="0" smtClean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j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754E2-3679-4809-A45D-3B5FA8AF77B2}" type="datetimeFigureOut">
              <a:rPr lang="ar-SA" smtClean="0"/>
              <a:pPr/>
              <a:t>03/05/1433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3A137-E1FA-4CE2-B960-4845360C4B6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754E2-3679-4809-A45D-3B5FA8AF77B2}" type="datetimeFigureOut">
              <a:rPr lang="ar-SA" smtClean="0"/>
              <a:pPr/>
              <a:t>03/05/1433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3A137-E1FA-4CE2-B960-4845360C4B6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754E2-3679-4809-A45D-3B5FA8AF77B2}" type="datetimeFigureOut">
              <a:rPr lang="ar-SA" smtClean="0"/>
              <a:pPr/>
              <a:t>03/05/1433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3A137-E1FA-4CE2-B960-4845360C4B6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D754E2-3679-4809-A45D-3B5FA8AF77B2}" type="datetimeFigureOut">
              <a:rPr lang="ar-SA" smtClean="0"/>
              <a:pPr/>
              <a:t>03/05/1433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E3A137-E1FA-4CE2-B960-4845360C4B63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KW" sz="4800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خريطة الشرق الأوسط</a:t>
            </a:r>
            <a:endParaRPr lang="ar-SA" sz="4800" b="1" i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KW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تعرف على عواصم الدول </a:t>
            </a:r>
            <a:endParaRPr lang="ar-SA" b="1" i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Freeform 2"/>
          <p:cNvSpPr/>
          <p:nvPr/>
        </p:nvSpPr>
        <p:spPr>
          <a:xfrm>
            <a:off x="3780793" y="1878939"/>
            <a:ext cx="3462970" cy="2750211"/>
          </a:xfrm>
          <a:custGeom>
            <a:avLst/>
            <a:gdLst>
              <a:gd name="connsiteX0" fmla="*/ 2577145 w 3462970"/>
              <a:gd name="connsiteY0" fmla="*/ 421349 h 2750211"/>
              <a:gd name="connsiteX1" fmla="*/ 2548570 w 3462970"/>
              <a:gd name="connsiteY1" fmla="*/ 378486 h 2750211"/>
              <a:gd name="connsiteX2" fmla="*/ 2434270 w 3462970"/>
              <a:gd name="connsiteY2" fmla="*/ 235611 h 2750211"/>
              <a:gd name="connsiteX3" fmla="*/ 2391407 w 3462970"/>
              <a:gd name="connsiteY3" fmla="*/ 221324 h 2750211"/>
              <a:gd name="connsiteX4" fmla="*/ 2291395 w 3462970"/>
              <a:gd name="connsiteY4" fmla="*/ 207036 h 2750211"/>
              <a:gd name="connsiteX5" fmla="*/ 2119945 w 3462970"/>
              <a:gd name="connsiteY5" fmla="*/ 221324 h 2750211"/>
              <a:gd name="connsiteX6" fmla="*/ 1719895 w 3462970"/>
              <a:gd name="connsiteY6" fmla="*/ 235611 h 2750211"/>
              <a:gd name="connsiteX7" fmla="*/ 1577020 w 3462970"/>
              <a:gd name="connsiteY7" fmla="*/ 278474 h 2750211"/>
              <a:gd name="connsiteX8" fmla="*/ 1505582 w 3462970"/>
              <a:gd name="connsiteY8" fmla="*/ 378486 h 2750211"/>
              <a:gd name="connsiteX9" fmla="*/ 1462720 w 3462970"/>
              <a:gd name="connsiteY9" fmla="*/ 407061 h 2750211"/>
              <a:gd name="connsiteX10" fmla="*/ 1376995 w 3462970"/>
              <a:gd name="connsiteY10" fmla="*/ 492786 h 2750211"/>
              <a:gd name="connsiteX11" fmla="*/ 1334132 w 3462970"/>
              <a:gd name="connsiteY11" fmla="*/ 507074 h 2750211"/>
              <a:gd name="connsiteX12" fmla="*/ 1176970 w 3462970"/>
              <a:gd name="connsiteY12" fmla="*/ 464211 h 2750211"/>
              <a:gd name="connsiteX13" fmla="*/ 1105532 w 3462970"/>
              <a:gd name="connsiteY13" fmla="*/ 378486 h 2750211"/>
              <a:gd name="connsiteX14" fmla="*/ 1019807 w 3462970"/>
              <a:gd name="connsiteY14" fmla="*/ 349911 h 2750211"/>
              <a:gd name="connsiteX15" fmla="*/ 962657 w 3462970"/>
              <a:gd name="connsiteY15" fmla="*/ 307049 h 2750211"/>
              <a:gd name="connsiteX16" fmla="*/ 862645 w 3462970"/>
              <a:gd name="connsiteY16" fmla="*/ 264186 h 2750211"/>
              <a:gd name="connsiteX17" fmla="*/ 748345 w 3462970"/>
              <a:gd name="connsiteY17" fmla="*/ 149886 h 2750211"/>
              <a:gd name="connsiteX18" fmla="*/ 691195 w 3462970"/>
              <a:gd name="connsiteY18" fmla="*/ 121311 h 2750211"/>
              <a:gd name="connsiteX19" fmla="*/ 648332 w 3462970"/>
              <a:gd name="connsiteY19" fmla="*/ 78449 h 2750211"/>
              <a:gd name="connsiteX20" fmla="*/ 562607 w 3462970"/>
              <a:gd name="connsiteY20" fmla="*/ 49874 h 2750211"/>
              <a:gd name="connsiteX21" fmla="*/ 162557 w 3462970"/>
              <a:gd name="connsiteY21" fmla="*/ 49874 h 2750211"/>
              <a:gd name="connsiteX22" fmla="*/ 119695 w 3462970"/>
              <a:gd name="connsiteY22" fmla="*/ 21299 h 2750211"/>
              <a:gd name="connsiteX23" fmla="*/ 62545 w 3462970"/>
              <a:gd name="connsiteY23" fmla="*/ 107024 h 2750211"/>
              <a:gd name="connsiteX24" fmla="*/ 19682 w 3462970"/>
              <a:gd name="connsiteY24" fmla="*/ 192749 h 2750211"/>
              <a:gd name="connsiteX25" fmla="*/ 5395 w 3462970"/>
              <a:gd name="connsiteY25" fmla="*/ 249899 h 2750211"/>
              <a:gd name="connsiteX26" fmla="*/ 105407 w 3462970"/>
              <a:gd name="connsiteY26" fmla="*/ 335624 h 2750211"/>
              <a:gd name="connsiteX27" fmla="*/ 205420 w 3462970"/>
              <a:gd name="connsiteY27" fmla="*/ 435636 h 2750211"/>
              <a:gd name="connsiteX28" fmla="*/ 233995 w 3462970"/>
              <a:gd name="connsiteY28" fmla="*/ 864261 h 2750211"/>
              <a:gd name="connsiteX29" fmla="*/ 305432 w 3462970"/>
              <a:gd name="connsiteY29" fmla="*/ 949986 h 2750211"/>
              <a:gd name="connsiteX30" fmla="*/ 348295 w 3462970"/>
              <a:gd name="connsiteY30" fmla="*/ 992849 h 2750211"/>
              <a:gd name="connsiteX31" fmla="*/ 405445 w 3462970"/>
              <a:gd name="connsiteY31" fmla="*/ 1092861 h 2750211"/>
              <a:gd name="connsiteX32" fmla="*/ 476882 w 3462970"/>
              <a:gd name="connsiteY32" fmla="*/ 1192874 h 2750211"/>
              <a:gd name="connsiteX33" fmla="*/ 505457 w 3462970"/>
              <a:gd name="connsiteY33" fmla="*/ 1235736 h 2750211"/>
              <a:gd name="connsiteX34" fmla="*/ 548320 w 3462970"/>
              <a:gd name="connsiteY34" fmla="*/ 1350036 h 2750211"/>
              <a:gd name="connsiteX35" fmla="*/ 619757 w 3462970"/>
              <a:gd name="connsiteY35" fmla="*/ 1664361 h 2750211"/>
              <a:gd name="connsiteX36" fmla="*/ 748345 w 3462970"/>
              <a:gd name="connsiteY36" fmla="*/ 1750086 h 2750211"/>
              <a:gd name="connsiteX37" fmla="*/ 834070 w 3462970"/>
              <a:gd name="connsiteY37" fmla="*/ 1892961 h 2750211"/>
              <a:gd name="connsiteX38" fmla="*/ 905507 w 3462970"/>
              <a:gd name="connsiteY38" fmla="*/ 1978686 h 2750211"/>
              <a:gd name="connsiteX39" fmla="*/ 934082 w 3462970"/>
              <a:gd name="connsiteY39" fmla="*/ 2021549 h 2750211"/>
              <a:gd name="connsiteX40" fmla="*/ 976945 w 3462970"/>
              <a:gd name="connsiteY40" fmla="*/ 2007261 h 2750211"/>
              <a:gd name="connsiteX41" fmla="*/ 1076957 w 3462970"/>
              <a:gd name="connsiteY41" fmla="*/ 1935824 h 2750211"/>
              <a:gd name="connsiteX42" fmla="*/ 1191257 w 3462970"/>
              <a:gd name="connsiteY42" fmla="*/ 1950111 h 2750211"/>
              <a:gd name="connsiteX43" fmla="*/ 1205545 w 3462970"/>
              <a:gd name="connsiteY43" fmla="*/ 2021549 h 2750211"/>
              <a:gd name="connsiteX44" fmla="*/ 1219832 w 3462970"/>
              <a:gd name="connsiteY44" fmla="*/ 2321586 h 2750211"/>
              <a:gd name="connsiteX45" fmla="*/ 1291270 w 3462970"/>
              <a:gd name="connsiteY45" fmla="*/ 2421599 h 2750211"/>
              <a:gd name="connsiteX46" fmla="*/ 1419857 w 3462970"/>
              <a:gd name="connsiteY46" fmla="*/ 2493036 h 2750211"/>
              <a:gd name="connsiteX47" fmla="*/ 1591307 w 3462970"/>
              <a:gd name="connsiteY47" fmla="*/ 2478749 h 2750211"/>
              <a:gd name="connsiteX48" fmla="*/ 1634170 w 3462970"/>
              <a:gd name="connsiteY48" fmla="*/ 2450174 h 2750211"/>
              <a:gd name="connsiteX49" fmla="*/ 2405695 w 3462970"/>
              <a:gd name="connsiteY49" fmla="*/ 2464461 h 2750211"/>
              <a:gd name="connsiteX50" fmla="*/ 2577145 w 3462970"/>
              <a:gd name="connsiteY50" fmla="*/ 2593049 h 2750211"/>
              <a:gd name="connsiteX51" fmla="*/ 2705732 w 3462970"/>
              <a:gd name="connsiteY51" fmla="*/ 2678774 h 2750211"/>
              <a:gd name="connsiteX52" fmla="*/ 2777170 w 3462970"/>
              <a:gd name="connsiteY52" fmla="*/ 2721636 h 2750211"/>
              <a:gd name="connsiteX53" fmla="*/ 3005770 w 3462970"/>
              <a:gd name="connsiteY53" fmla="*/ 2750211 h 2750211"/>
              <a:gd name="connsiteX54" fmla="*/ 3091495 w 3462970"/>
              <a:gd name="connsiteY54" fmla="*/ 2735924 h 2750211"/>
              <a:gd name="connsiteX55" fmla="*/ 3320095 w 3462970"/>
              <a:gd name="connsiteY55" fmla="*/ 2721636 h 2750211"/>
              <a:gd name="connsiteX56" fmla="*/ 3462970 w 3462970"/>
              <a:gd name="connsiteY56" fmla="*/ 2678774 h 2750211"/>
              <a:gd name="connsiteX57" fmla="*/ 3448682 w 3462970"/>
              <a:gd name="connsiteY57" fmla="*/ 2507324 h 2750211"/>
              <a:gd name="connsiteX58" fmla="*/ 3420107 w 3462970"/>
              <a:gd name="connsiteY58" fmla="*/ 2464461 h 2750211"/>
              <a:gd name="connsiteX59" fmla="*/ 3291520 w 3462970"/>
              <a:gd name="connsiteY59" fmla="*/ 2364449 h 2750211"/>
              <a:gd name="connsiteX60" fmla="*/ 3234370 w 3462970"/>
              <a:gd name="connsiteY60" fmla="*/ 2278724 h 2750211"/>
              <a:gd name="connsiteX61" fmla="*/ 3191507 w 3462970"/>
              <a:gd name="connsiteY61" fmla="*/ 2035836 h 2750211"/>
              <a:gd name="connsiteX62" fmla="*/ 3162932 w 3462970"/>
              <a:gd name="connsiteY62" fmla="*/ 1964399 h 2750211"/>
              <a:gd name="connsiteX63" fmla="*/ 3105782 w 3462970"/>
              <a:gd name="connsiteY63" fmla="*/ 1835811 h 2750211"/>
              <a:gd name="connsiteX64" fmla="*/ 3034345 w 3462970"/>
              <a:gd name="connsiteY64" fmla="*/ 1821524 h 2750211"/>
              <a:gd name="connsiteX65" fmla="*/ 2991482 w 3462970"/>
              <a:gd name="connsiteY65" fmla="*/ 1292886 h 2750211"/>
              <a:gd name="connsiteX66" fmla="*/ 2962907 w 3462970"/>
              <a:gd name="connsiteY66" fmla="*/ 835686 h 2750211"/>
              <a:gd name="connsiteX67" fmla="*/ 2934332 w 3462970"/>
              <a:gd name="connsiteY67" fmla="*/ 749961 h 2750211"/>
              <a:gd name="connsiteX68" fmla="*/ 2862895 w 3462970"/>
              <a:gd name="connsiteY68" fmla="*/ 578511 h 2750211"/>
              <a:gd name="connsiteX69" fmla="*/ 2777170 w 3462970"/>
              <a:gd name="connsiteY69" fmla="*/ 535649 h 2750211"/>
              <a:gd name="connsiteX70" fmla="*/ 2748595 w 3462970"/>
              <a:gd name="connsiteY70" fmla="*/ 492786 h 2750211"/>
              <a:gd name="connsiteX71" fmla="*/ 2620007 w 3462970"/>
              <a:gd name="connsiteY71" fmla="*/ 392774 h 2750211"/>
              <a:gd name="connsiteX72" fmla="*/ 2548570 w 3462970"/>
              <a:gd name="connsiteY72" fmla="*/ 364199 h 2750211"/>
              <a:gd name="connsiteX73" fmla="*/ 2505707 w 3462970"/>
              <a:gd name="connsiteY73" fmla="*/ 335624 h 2750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3462970" h="2750211">
                <a:moveTo>
                  <a:pt x="2577145" y="421349"/>
                </a:moveTo>
                <a:cubicBezTo>
                  <a:pt x="2567620" y="407061"/>
                  <a:pt x="2557789" y="392973"/>
                  <a:pt x="2548570" y="378486"/>
                </a:cubicBezTo>
                <a:cubicBezTo>
                  <a:pt x="2498548" y="299880"/>
                  <a:pt x="2502852" y="269902"/>
                  <a:pt x="2434270" y="235611"/>
                </a:cubicBezTo>
                <a:cubicBezTo>
                  <a:pt x="2420799" y="228876"/>
                  <a:pt x="2406175" y="224278"/>
                  <a:pt x="2391407" y="221324"/>
                </a:cubicBezTo>
                <a:cubicBezTo>
                  <a:pt x="2358385" y="214720"/>
                  <a:pt x="2324732" y="211799"/>
                  <a:pt x="2291395" y="207036"/>
                </a:cubicBezTo>
                <a:cubicBezTo>
                  <a:pt x="2234245" y="211799"/>
                  <a:pt x="2177222" y="218460"/>
                  <a:pt x="2119945" y="221324"/>
                </a:cubicBezTo>
                <a:cubicBezTo>
                  <a:pt x="1986676" y="227987"/>
                  <a:pt x="1853070" y="227288"/>
                  <a:pt x="1719895" y="235611"/>
                </a:cubicBezTo>
                <a:cubicBezTo>
                  <a:pt x="1693322" y="237272"/>
                  <a:pt x="1589647" y="274265"/>
                  <a:pt x="1577020" y="278474"/>
                </a:cubicBezTo>
                <a:cubicBezTo>
                  <a:pt x="1543682" y="378487"/>
                  <a:pt x="1577020" y="354674"/>
                  <a:pt x="1505582" y="378486"/>
                </a:cubicBezTo>
                <a:cubicBezTo>
                  <a:pt x="1491295" y="388011"/>
                  <a:pt x="1475554" y="395653"/>
                  <a:pt x="1462720" y="407061"/>
                </a:cubicBezTo>
                <a:cubicBezTo>
                  <a:pt x="1432516" y="433909"/>
                  <a:pt x="1415332" y="480007"/>
                  <a:pt x="1376995" y="492786"/>
                </a:cubicBezTo>
                <a:lnTo>
                  <a:pt x="1334132" y="507074"/>
                </a:lnTo>
                <a:cubicBezTo>
                  <a:pt x="1279650" y="499290"/>
                  <a:pt x="1222110" y="501827"/>
                  <a:pt x="1176970" y="464211"/>
                </a:cubicBezTo>
                <a:cubicBezTo>
                  <a:pt x="1116499" y="413819"/>
                  <a:pt x="1184881" y="422569"/>
                  <a:pt x="1105532" y="378486"/>
                </a:cubicBezTo>
                <a:cubicBezTo>
                  <a:pt x="1079202" y="363858"/>
                  <a:pt x="1019807" y="349911"/>
                  <a:pt x="1019807" y="349911"/>
                </a:cubicBezTo>
                <a:cubicBezTo>
                  <a:pt x="1000757" y="335624"/>
                  <a:pt x="983332" y="318863"/>
                  <a:pt x="962657" y="307049"/>
                </a:cubicBezTo>
                <a:cubicBezTo>
                  <a:pt x="905813" y="274567"/>
                  <a:pt x="924464" y="315702"/>
                  <a:pt x="862645" y="264186"/>
                </a:cubicBezTo>
                <a:cubicBezTo>
                  <a:pt x="821252" y="229692"/>
                  <a:pt x="796538" y="173983"/>
                  <a:pt x="748345" y="149886"/>
                </a:cubicBezTo>
                <a:cubicBezTo>
                  <a:pt x="729295" y="140361"/>
                  <a:pt x="708526" y="133690"/>
                  <a:pt x="691195" y="121311"/>
                </a:cubicBezTo>
                <a:cubicBezTo>
                  <a:pt x="674753" y="109567"/>
                  <a:pt x="665995" y="88262"/>
                  <a:pt x="648332" y="78449"/>
                </a:cubicBezTo>
                <a:cubicBezTo>
                  <a:pt x="622002" y="63821"/>
                  <a:pt x="562607" y="49874"/>
                  <a:pt x="562607" y="49874"/>
                </a:cubicBezTo>
                <a:cubicBezTo>
                  <a:pt x="361030" y="72271"/>
                  <a:pt x="331521" y="101863"/>
                  <a:pt x="162557" y="49874"/>
                </a:cubicBezTo>
                <a:cubicBezTo>
                  <a:pt x="146145" y="44824"/>
                  <a:pt x="133982" y="30824"/>
                  <a:pt x="119695" y="21299"/>
                </a:cubicBezTo>
                <a:cubicBezTo>
                  <a:pt x="85721" y="123215"/>
                  <a:pt x="133894" y="0"/>
                  <a:pt x="62545" y="107024"/>
                </a:cubicBezTo>
                <a:cubicBezTo>
                  <a:pt x="44824" y="133606"/>
                  <a:pt x="33970" y="164174"/>
                  <a:pt x="19682" y="192749"/>
                </a:cubicBezTo>
                <a:cubicBezTo>
                  <a:pt x="14920" y="211799"/>
                  <a:pt x="0" y="231018"/>
                  <a:pt x="5395" y="249899"/>
                </a:cubicBezTo>
                <a:cubicBezTo>
                  <a:pt x="11309" y="270599"/>
                  <a:pt x="95481" y="326600"/>
                  <a:pt x="105407" y="335624"/>
                </a:cubicBezTo>
                <a:cubicBezTo>
                  <a:pt x="140293" y="367338"/>
                  <a:pt x="205420" y="435636"/>
                  <a:pt x="205420" y="435636"/>
                </a:cubicBezTo>
                <a:cubicBezTo>
                  <a:pt x="264345" y="612419"/>
                  <a:pt x="185410" y="362227"/>
                  <a:pt x="233995" y="864261"/>
                </a:cubicBezTo>
                <a:cubicBezTo>
                  <a:pt x="239766" y="923890"/>
                  <a:pt x="269425" y="919980"/>
                  <a:pt x="305432" y="949986"/>
                </a:cubicBezTo>
                <a:cubicBezTo>
                  <a:pt x="320954" y="962921"/>
                  <a:pt x="336708" y="976296"/>
                  <a:pt x="348295" y="992849"/>
                </a:cubicBezTo>
                <a:cubicBezTo>
                  <a:pt x="370314" y="1024304"/>
                  <a:pt x="385690" y="1059936"/>
                  <a:pt x="405445" y="1092861"/>
                </a:cubicBezTo>
                <a:cubicBezTo>
                  <a:pt x="430699" y="1134951"/>
                  <a:pt x="446639" y="1150534"/>
                  <a:pt x="476882" y="1192874"/>
                </a:cubicBezTo>
                <a:cubicBezTo>
                  <a:pt x="486863" y="1206847"/>
                  <a:pt x="498351" y="1220104"/>
                  <a:pt x="505457" y="1235736"/>
                </a:cubicBezTo>
                <a:cubicBezTo>
                  <a:pt x="522295" y="1272780"/>
                  <a:pt x="534032" y="1311936"/>
                  <a:pt x="548320" y="1350036"/>
                </a:cubicBezTo>
                <a:cubicBezTo>
                  <a:pt x="559829" y="1442107"/>
                  <a:pt x="572609" y="1591826"/>
                  <a:pt x="619757" y="1664361"/>
                </a:cubicBezTo>
                <a:cubicBezTo>
                  <a:pt x="647832" y="1707553"/>
                  <a:pt x="709020" y="1716811"/>
                  <a:pt x="748345" y="1750086"/>
                </a:cubicBezTo>
                <a:cubicBezTo>
                  <a:pt x="816464" y="1807725"/>
                  <a:pt x="798418" y="1821658"/>
                  <a:pt x="834070" y="1892961"/>
                </a:cubicBezTo>
                <a:cubicBezTo>
                  <a:pt x="860676" y="1946173"/>
                  <a:pt x="866008" y="1931286"/>
                  <a:pt x="905507" y="1978686"/>
                </a:cubicBezTo>
                <a:cubicBezTo>
                  <a:pt x="916500" y="1991878"/>
                  <a:pt x="924557" y="2007261"/>
                  <a:pt x="934082" y="2021549"/>
                </a:cubicBezTo>
                <a:cubicBezTo>
                  <a:pt x="948370" y="2016786"/>
                  <a:pt x="963474" y="2013996"/>
                  <a:pt x="976945" y="2007261"/>
                </a:cubicBezTo>
                <a:cubicBezTo>
                  <a:pt x="997834" y="1996816"/>
                  <a:pt x="1064017" y="1945529"/>
                  <a:pt x="1076957" y="1935824"/>
                </a:cubicBezTo>
                <a:cubicBezTo>
                  <a:pt x="1115057" y="1940586"/>
                  <a:pt x="1159309" y="1928813"/>
                  <a:pt x="1191257" y="1950111"/>
                </a:cubicBezTo>
                <a:cubicBezTo>
                  <a:pt x="1211463" y="1963581"/>
                  <a:pt x="1203682" y="1997336"/>
                  <a:pt x="1205545" y="2021549"/>
                </a:cubicBezTo>
                <a:cubicBezTo>
                  <a:pt x="1213224" y="2121380"/>
                  <a:pt x="1211517" y="2221806"/>
                  <a:pt x="1219832" y="2321586"/>
                </a:cubicBezTo>
                <a:cubicBezTo>
                  <a:pt x="1223762" y="2368752"/>
                  <a:pt x="1257238" y="2391822"/>
                  <a:pt x="1291270" y="2421599"/>
                </a:cubicBezTo>
                <a:cubicBezTo>
                  <a:pt x="1348498" y="2471673"/>
                  <a:pt x="1348325" y="2464423"/>
                  <a:pt x="1419857" y="2493036"/>
                </a:cubicBezTo>
                <a:cubicBezTo>
                  <a:pt x="1477007" y="2488274"/>
                  <a:pt x="1535073" y="2489996"/>
                  <a:pt x="1591307" y="2478749"/>
                </a:cubicBezTo>
                <a:cubicBezTo>
                  <a:pt x="1608145" y="2475381"/>
                  <a:pt x="1617001" y="2450475"/>
                  <a:pt x="1634170" y="2450174"/>
                </a:cubicBezTo>
                <a:lnTo>
                  <a:pt x="2405695" y="2464461"/>
                </a:lnTo>
                <a:cubicBezTo>
                  <a:pt x="2460899" y="2574868"/>
                  <a:pt x="2408180" y="2498006"/>
                  <a:pt x="2577145" y="2593049"/>
                </a:cubicBezTo>
                <a:cubicBezTo>
                  <a:pt x="2653415" y="2635951"/>
                  <a:pt x="2646166" y="2643035"/>
                  <a:pt x="2705732" y="2678774"/>
                </a:cubicBezTo>
                <a:cubicBezTo>
                  <a:pt x="2729545" y="2693061"/>
                  <a:pt x="2751386" y="2711322"/>
                  <a:pt x="2777170" y="2721636"/>
                </a:cubicBezTo>
                <a:cubicBezTo>
                  <a:pt x="2820593" y="2739005"/>
                  <a:pt x="2996844" y="2749400"/>
                  <a:pt x="3005770" y="2750211"/>
                </a:cubicBezTo>
                <a:cubicBezTo>
                  <a:pt x="3034345" y="2745449"/>
                  <a:pt x="3062645" y="2738547"/>
                  <a:pt x="3091495" y="2735924"/>
                </a:cubicBezTo>
                <a:cubicBezTo>
                  <a:pt x="3167530" y="2729012"/>
                  <a:pt x="3244634" y="2733245"/>
                  <a:pt x="3320095" y="2721636"/>
                </a:cubicBezTo>
                <a:cubicBezTo>
                  <a:pt x="3369239" y="2714075"/>
                  <a:pt x="3415345" y="2693061"/>
                  <a:pt x="3462970" y="2678774"/>
                </a:cubicBezTo>
                <a:cubicBezTo>
                  <a:pt x="3458207" y="2621624"/>
                  <a:pt x="3459929" y="2563558"/>
                  <a:pt x="3448682" y="2507324"/>
                </a:cubicBezTo>
                <a:cubicBezTo>
                  <a:pt x="3445314" y="2490486"/>
                  <a:pt x="3431282" y="2477499"/>
                  <a:pt x="3420107" y="2464461"/>
                </a:cubicBezTo>
                <a:cubicBezTo>
                  <a:pt x="3365905" y="2401226"/>
                  <a:pt x="3362779" y="2407204"/>
                  <a:pt x="3291520" y="2364449"/>
                </a:cubicBezTo>
                <a:cubicBezTo>
                  <a:pt x="3272470" y="2335874"/>
                  <a:pt x="3238630" y="2312802"/>
                  <a:pt x="3234370" y="2278724"/>
                </a:cubicBezTo>
                <a:cubicBezTo>
                  <a:pt x="3221808" y="2178230"/>
                  <a:pt x="3220210" y="2136296"/>
                  <a:pt x="3191507" y="2035836"/>
                </a:cubicBezTo>
                <a:cubicBezTo>
                  <a:pt x="3184461" y="2011176"/>
                  <a:pt x="3171937" y="1988413"/>
                  <a:pt x="3162932" y="1964399"/>
                </a:cubicBezTo>
                <a:cubicBezTo>
                  <a:pt x="3148684" y="1926404"/>
                  <a:pt x="3133867" y="1860385"/>
                  <a:pt x="3105782" y="1835811"/>
                </a:cubicBezTo>
                <a:cubicBezTo>
                  <a:pt x="3087506" y="1819820"/>
                  <a:pt x="3058157" y="1826286"/>
                  <a:pt x="3034345" y="1821524"/>
                </a:cubicBezTo>
                <a:cubicBezTo>
                  <a:pt x="2958298" y="1593383"/>
                  <a:pt x="3010470" y="1777092"/>
                  <a:pt x="2991482" y="1292886"/>
                </a:cubicBezTo>
                <a:cubicBezTo>
                  <a:pt x="2990531" y="1268635"/>
                  <a:pt x="2975374" y="910486"/>
                  <a:pt x="2962907" y="835686"/>
                </a:cubicBezTo>
                <a:cubicBezTo>
                  <a:pt x="2957955" y="805975"/>
                  <a:pt x="2943857" y="778536"/>
                  <a:pt x="2934332" y="749961"/>
                </a:cubicBezTo>
                <a:cubicBezTo>
                  <a:pt x="2921665" y="673957"/>
                  <a:pt x="2927500" y="636656"/>
                  <a:pt x="2862895" y="578511"/>
                </a:cubicBezTo>
                <a:cubicBezTo>
                  <a:pt x="2839148" y="557139"/>
                  <a:pt x="2805745" y="549936"/>
                  <a:pt x="2777170" y="535649"/>
                </a:cubicBezTo>
                <a:cubicBezTo>
                  <a:pt x="2767645" y="521361"/>
                  <a:pt x="2759770" y="505824"/>
                  <a:pt x="2748595" y="492786"/>
                </a:cubicBezTo>
                <a:cubicBezTo>
                  <a:pt x="2704762" y="441647"/>
                  <a:pt x="2680579" y="423060"/>
                  <a:pt x="2620007" y="392774"/>
                </a:cubicBezTo>
                <a:cubicBezTo>
                  <a:pt x="2597068" y="381305"/>
                  <a:pt x="2571509" y="375669"/>
                  <a:pt x="2548570" y="364199"/>
                </a:cubicBezTo>
                <a:cubicBezTo>
                  <a:pt x="2533211" y="356520"/>
                  <a:pt x="2505707" y="335624"/>
                  <a:pt x="2505707" y="335624"/>
                </a:cubicBezTo>
              </a:path>
            </a:pathLst>
          </a:custGeom>
          <a:solidFill>
            <a:srgbClr val="FFFFFF">
              <a:alpha val="1961"/>
            </a:srgb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Oval Callout 3"/>
          <p:cNvSpPr/>
          <p:nvPr/>
        </p:nvSpPr>
        <p:spPr>
          <a:xfrm>
            <a:off x="5000628" y="1785926"/>
            <a:ext cx="2143140" cy="1500198"/>
          </a:xfrm>
          <a:prstGeom prst="wedgeEllipseCallout">
            <a:avLst>
              <a:gd name="adj1" fmla="val -46166"/>
              <a:gd name="adj2" fmla="val 62500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KW" sz="2800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طهران</a:t>
            </a:r>
            <a:endParaRPr lang="ar-SA" sz="2800" b="1" i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3000364" y="2143202"/>
            <a:ext cx="1590658" cy="1804602"/>
          </a:xfrm>
          <a:custGeom>
            <a:avLst/>
            <a:gdLst>
              <a:gd name="connsiteX0" fmla="*/ 1559702 w 1590658"/>
              <a:gd name="connsiteY0" fmla="*/ 1557261 h 1804602"/>
              <a:gd name="connsiteX1" fmla="*/ 1345389 w 1590658"/>
              <a:gd name="connsiteY1" fmla="*/ 1571548 h 1804602"/>
              <a:gd name="connsiteX2" fmla="*/ 1331102 w 1590658"/>
              <a:gd name="connsiteY2" fmla="*/ 1757286 h 1804602"/>
              <a:gd name="connsiteX3" fmla="*/ 1045352 w 1590658"/>
              <a:gd name="connsiteY3" fmla="*/ 1742998 h 1804602"/>
              <a:gd name="connsiteX4" fmla="*/ 1002489 w 1590658"/>
              <a:gd name="connsiteY4" fmla="*/ 1728711 h 1804602"/>
              <a:gd name="connsiteX5" fmla="*/ 959627 w 1590658"/>
              <a:gd name="connsiteY5" fmla="*/ 1700136 h 1804602"/>
              <a:gd name="connsiteX6" fmla="*/ 902477 w 1590658"/>
              <a:gd name="connsiteY6" fmla="*/ 1685848 h 1804602"/>
              <a:gd name="connsiteX7" fmla="*/ 788177 w 1590658"/>
              <a:gd name="connsiteY7" fmla="*/ 1642986 h 1804602"/>
              <a:gd name="connsiteX8" fmla="*/ 702452 w 1590658"/>
              <a:gd name="connsiteY8" fmla="*/ 1557261 h 1804602"/>
              <a:gd name="connsiteX9" fmla="*/ 659589 w 1590658"/>
              <a:gd name="connsiteY9" fmla="*/ 1514398 h 1804602"/>
              <a:gd name="connsiteX10" fmla="*/ 645302 w 1590658"/>
              <a:gd name="connsiteY10" fmla="*/ 1471536 h 1804602"/>
              <a:gd name="connsiteX11" fmla="*/ 516714 w 1590658"/>
              <a:gd name="connsiteY11" fmla="*/ 1342948 h 1804602"/>
              <a:gd name="connsiteX12" fmla="*/ 473852 w 1590658"/>
              <a:gd name="connsiteY12" fmla="*/ 1300086 h 1804602"/>
              <a:gd name="connsiteX13" fmla="*/ 416702 w 1590658"/>
              <a:gd name="connsiteY13" fmla="*/ 1214361 h 1804602"/>
              <a:gd name="connsiteX14" fmla="*/ 402414 w 1590658"/>
              <a:gd name="connsiteY14" fmla="*/ 1171498 h 1804602"/>
              <a:gd name="connsiteX15" fmla="*/ 359552 w 1590658"/>
              <a:gd name="connsiteY15" fmla="*/ 1157211 h 1804602"/>
              <a:gd name="connsiteX16" fmla="*/ 116664 w 1590658"/>
              <a:gd name="connsiteY16" fmla="*/ 1142923 h 1804602"/>
              <a:gd name="connsiteX17" fmla="*/ 16652 w 1590658"/>
              <a:gd name="connsiteY17" fmla="*/ 1128636 h 1804602"/>
              <a:gd name="connsiteX18" fmla="*/ 2364 w 1590658"/>
              <a:gd name="connsiteY18" fmla="*/ 1071486 h 1804602"/>
              <a:gd name="connsiteX19" fmla="*/ 16652 w 1590658"/>
              <a:gd name="connsiteY19" fmla="*/ 914323 h 1804602"/>
              <a:gd name="connsiteX20" fmla="*/ 73802 w 1590658"/>
              <a:gd name="connsiteY20" fmla="*/ 828598 h 1804602"/>
              <a:gd name="connsiteX21" fmla="*/ 173814 w 1590658"/>
              <a:gd name="connsiteY21" fmla="*/ 771448 h 1804602"/>
              <a:gd name="connsiteX22" fmla="*/ 202389 w 1590658"/>
              <a:gd name="connsiteY22" fmla="*/ 728586 h 1804602"/>
              <a:gd name="connsiteX23" fmla="*/ 245252 w 1590658"/>
              <a:gd name="connsiteY23" fmla="*/ 700011 h 1804602"/>
              <a:gd name="connsiteX24" fmla="*/ 288114 w 1590658"/>
              <a:gd name="connsiteY24" fmla="*/ 657148 h 1804602"/>
              <a:gd name="connsiteX25" fmla="*/ 316689 w 1590658"/>
              <a:gd name="connsiteY25" fmla="*/ 528561 h 1804602"/>
              <a:gd name="connsiteX26" fmla="*/ 330977 w 1590658"/>
              <a:gd name="connsiteY26" fmla="*/ 485698 h 1804602"/>
              <a:gd name="connsiteX27" fmla="*/ 359552 w 1590658"/>
              <a:gd name="connsiteY27" fmla="*/ 128511 h 1804602"/>
              <a:gd name="connsiteX28" fmla="*/ 388127 w 1590658"/>
              <a:gd name="connsiteY28" fmla="*/ 85648 h 1804602"/>
              <a:gd name="connsiteX29" fmla="*/ 430989 w 1590658"/>
              <a:gd name="connsiteY29" fmla="*/ 71361 h 1804602"/>
              <a:gd name="connsiteX30" fmla="*/ 488139 w 1590658"/>
              <a:gd name="connsiteY30" fmla="*/ 28498 h 1804602"/>
              <a:gd name="connsiteX31" fmla="*/ 631014 w 1590658"/>
              <a:gd name="connsiteY31" fmla="*/ 28498 h 1804602"/>
              <a:gd name="connsiteX32" fmla="*/ 645302 w 1590658"/>
              <a:gd name="connsiteY32" fmla="*/ 71361 h 1804602"/>
              <a:gd name="connsiteX33" fmla="*/ 659589 w 1590658"/>
              <a:gd name="connsiteY33" fmla="*/ 171373 h 1804602"/>
              <a:gd name="connsiteX34" fmla="*/ 688164 w 1590658"/>
              <a:gd name="connsiteY34" fmla="*/ 214236 h 1804602"/>
              <a:gd name="connsiteX35" fmla="*/ 888189 w 1590658"/>
              <a:gd name="connsiteY35" fmla="*/ 228523 h 1804602"/>
              <a:gd name="connsiteX36" fmla="*/ 931052 w 1590658"/>
              <a:gd name="connsiteY36" fmla="*/ 271386 h 1804602"/>
              <a:gd name="connsiteX37" fmla="*/ 945339 w 1590658"/>
              <a:gd name="connsiteY37" fmla="*/ 328536 h 1804602"/>
              <a:gd name="connsiteX38" fmla="*/ 959627 w 1590658"/>
              <a:gd name="connsiteY38" fmla="*/ 885748 h 1804602"/>
              <a:gd name="connsiteX39" fmla="*/ 1031064 w 1590658"/>
              <a:gd name="connsiteY39" fmla="*/ 928611 h 1804602"/>
              <a:gd name="connsiteX40" fmla="*/ 1173939 w 1590658"/>
              <a:gd name="connsiteY40" fmla="*/ 1071486 h 1804602"/>
              <a:gd name="connsiteX41" fmla="*/ 1188227 w 1590658"/>
              <a:gd name="connsiteY41" fmla="*/ 1114348 h 1804602"/>
              <a:gd name="connsiteX42" fmla="*/ 1245377 w 1590658"/>
              <a:gd name="connsiteY42" fmla="*/ 1171498 h 1804602"/>
              <a:gd name="connsiteX43" fmla="*/ 1373964 w 1590658"/>
              <a:gd name="connsiteY43" fmla="*/ 1271511 h 1804602"/>
              <a:gd name="connsiteX44" fmla="*/ 1488264 w 1590658"/>
              <a:gd name="connsiteY44" fmla="*/ 1385811 h 1804602"/>
              <a:gd name="connsiteX45" fmla="*/ 1545414 w 1590658"/>
              <a:gd name="connsiteY45" fmla="*/ 1400098 h 1804602"/>
              <a:gd name="connsiteX46" fmla="*/ 1559702 w 1590658"/>
              <a:gd name="connsiteY46" fmla="*/ 1442961 h 1804602"/>
              <a:gd name="connsiteX47" fmla="*/ 1545414 w 1590658"/>
              <a:gd name="connsiteY47" fmla="*/ 1500111 h 1804602"/>
              <a:gd name="connsiteX48" fmla="*/ 1531127 w 1590658"/>
              <a:gd name="connsiteY48" fmla="*/ 1571548 h 1804602"/>
              <a:gd name="connsiteX49" fmla="*/ 1559702 w 1590658"/>
              <a:gd name="connsiteY49" fmla="*/ 1557261 h 1804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590658" h="1804602">
                <a:moveTo>
                  <a:pt x="1559702" y="1557261"/>
                </a:moveTo>
                <a:cubicBezTo>
                  <a:pt x="1528746" y="1557261"/>
                  <a:pt x="1399271" y="1524402"/>
                  <a:pt x="1345389" y="1571548"/>
                </a:cubicBezTo>
                <a:cubicBezTo>
                  <a:pt x="1298657" y="1612438"/>
                  <a:pt x="1385016" y="1726478"/>
                  <a:pt x="1331102" y="1757286"/>
                </a:cubicBezTo>
                <a:cubicBezTo>
                  <a:pt x="1248299" y="1804602"/>
                  <a:pt x="1140602" y="1747761"/>
                  <a:pt x="1045352" y="1742998"/>
                </a:cubicBezTo>
                <a:cubicBezTo>
                  <a:pt x="1031064" y="1738236"/>
                  <a:pt x="1015960" y="1735446"/>
                  <a:pt x="1002489" y="1728711"/>
                </a:cubicBezTo>
                <a:cubicBezTo>
                  <a:pt x="987130" y="1721032"/>
                  <a:pt x="975410" y="1706900"/>
                  <a:pt x="959627" y="1700136"/>
                </a:cubicBezTo>
                <a:cubicBezTo>
                  <a:pt x="941578" y="1692401"/>
                  <a:pt x="920863" y="1692743"/>
                  <a:pt x="902477" y="1685848"/>
                </a:cubicBezTo>
                <a:cubicBezTo>
                  <a:pt x="753061" y="1629816"/>
                  <a:pt x="934862" y="1679656"/>
                  <a:pt x="788177" y="1642986"/>
                </a:cubicBezTo>
                <a:lnTo>
                  <a:pt x="702452" y="1557261"/>
                </a:lnTo>
                <a:lnTo>
                  <a:pt x="659589" y="1514398"/>
                </a:lnTo>
                <a:cubicBezTo>
                  <a:pt x="654827" y="1500111"/>
                  <a:pt x="654943" y="1483106"/>
                  <a:pt x="645302" y="1471536"/>
                </a:cubicBezTo>
                <a:cubicBezTo>
                  <a:pt x="606496" y="1424969"/>
                  <a:pt x="559577" y="1385811"/>
                  <a:pt x="516714" y="1342948"/>
                </a:cubicBezTo>
                <a:cubicBezTo>
                  <a:pt x="502427" y="1328661"/>
                  <a:pt x="485060" y="1316898"/>
                  <a:pt x="473852" y="1300086"/>
                </a:cubicBezTo>
                <a:cubicBezTo>
                  <a:pt x="454802" y="1271511"/>
                  <a:pt x="427562" y="1246941"/>
                  <a:pt x="416702" y="1214361"/>
                </a:cubicBezTo>
                <a:cubicBezTo>
                  <a:pt x="411939" y="1200073"/>
                  <a:pt x="413063" y="1182147"/>
                  <a:pt x="402414" y="1171498"/>
                </a:cubicBezTo>
                <a:cubicBezTo>
                  <a:pt x="391765" y="1160849"/>
                  <a:pt x="374537" y="1158710"/>
                  <a:pt x="359552" y="1157211"/>
                </a:cubicBezTo>
                <a:cubicBezTo>
                  <a:pt x="278852" y="1149141"/>
                  <a:pt x="197627" y="1147686"/>
                  <a:pt x="116664" y="1142923"/>
                </a:cubicBezTo>
                <a:cubicBezTo>
                  <a:pt x="83327" y="1138161"/>
                  <a:pt x="45209" y="1146484"/>
                  <a:pt x="16652" y="1128636"/>
                </a:cubicBezTo>
                <a:cubicBezTo>
                  <a:pt x="0" y="1118229"/>
                  <a:pt x="2364" y="1091122"/>
                  <a:pt x="2364" y="1071486"/>
                </a:cubicBezTo>
                <a:cubicBezTo>
                  <a:pt x="2364" y="1018882"/>
                  <a:pt x="9213" y="966398"/>
                  <a:pt x="16652" y="914323"/>
                </a:cubicBezTo>
                <a:cubicBezTo>
                  <a:pt x="22839" y="871014"/>
                  <a:pt x="39730" y="856991"/>
                  <a:pt x="73802" y="828598"/>
                </a:cubicBezTo>
                <a:cubicBezTo>
                  <a:pt x="104095" y="803354"/>
                  <a:pt x="138877" y="788917"/>
                  <a:pt x="173814" y="771448"/>
                </a:cubicBezTo>
                <a:cubicBezTo>
                  <a:pt x="183339" y="757161"/>
                  <a:pt x="190247" y="740728"/>
                  <a:pt x="202389" y="728586"/>
                </a:cubicBezTo>
                <a:cubicBezTo>
                  <a:pt x="214531" y="716444"/>
                  <a:pt x="232060" y="711004"/>
                  <a:pt x="245252" y="700011"/>
                </a:cubicBezTo>
                <a:cubicBezTo>
                  <a:pt x="260774" y="687076"/>
                  <a:pt x="273827" y="671436"/>
                  <a:pt x="288114" y="657148"/>
                </a:cubicBezTo>
                <a:cubicBezTo>
                  <a:pt x="297932" y="608058"/>
                  <a:pt x="303241" y="575630"/>
                  <a:pt x="316689" y="528561"/>
                </a:cubicBezTo>
                <a:cubicBezTo>
                  <a:pt x="320826" y="514080"/>
                  <a:pt x="326214" y="499986"/>
                  <a:pt x="330977" y="485698"/>
                </a:cubicBezTo>
                <a:cubicBezTo>
                  <a:pt x="340502" y="366636"/>
                  <a:pt x="293298" y="227894"/>
                  <a:pt x="359552" y="128511"/>
                </a:cubicBezTo>
                <a:cubicBezTo>
                  <a:pt x="369077" y="114223"/>
                  <a:pt x="374718" y="96375"/>
                  <a:pt x="388127" y="85648"/>
                </a:cubicBezTo>
                <a:cubicBezTo>
                  <a:pt x="399887" y="76240"/>
                  <a:pt x="416702" y="76123"/>
                  <a:pt x="430989" y="71361"/>
                </a:cubicBezTo>
                <a:cubicBezTo>
                  <a:pt x="450039" y="57073"/>
                  <a:pt x="467464" y="40312"/>
                  <a:pt x="488139" y="28498"/>
                </a:cubicBezTo>
                <a:cubicBezTo>
                  <a:pt x="538011" y="0"/>
                  <a:pt x="571856" y="20047"/>
                  <a:pt x="631014" y="28498"/>
                </a:cubicBezTo>
                <a:cubicBezTo>
                  <a:pt x="635777" y="42786"/>
                  <a:pt x="642348" y="56593"/>
                  <a:pt x="645302" y="71361"/>
                </a:cubicBezTo>
                <a:cubicBezTo>
                  <a:pt x="651906" y="104383"/>
                  <a:pt x="649912" y="139117"/>
                  <a:pt x="659589" y="171373"/>
                </a:cubicBezTo>
                <a:cubicBezTo>
                  <a:pt x="664523" y="187820"/>
                  <a:pt x="671505" y="210071"/>
                  <a:pt x="688164" y="214236"/>
                </a:cubicBezTo>
                <a:cubicBezTo>
                  <a:pt x="753013" y="230448"/>
                  <a:pt x="821514" y="223761"/>
                  <a:pt x="888189" y="228523"/>
                </a:cubicBezTo>
                <a:cubicBezTo>
                  <a:pt x="902477" y="242811"/>
                  <a:pt x="921027" y="253842"/>
                  <a:pt x="931052" y="271386"/>
                </a:cubicBezTo>
                <a:cubicBezTo>
                  <a:pt x="940794" y="288435"/>
                  <a:pt x="944427" y="308921"/>
                  <a:pt x="945339" y="328536"/>
                </a:cubicBezTo>
                <a:cubicBezTo>
                  <a:pt x="953971" y="514134"/>
                  <a:pt x="933351" y="701817"/>
                  <a:pt x="959627" y="885748"/>
                </a:cubicBezTo>
                <a:cubicBezTo>
                  <a:pt x="963554" y="913239"/>
                  <a:pt x="1008848" y="911949"/>
                  <a:pt x="1031064" y="928611"/>
                </a:cubicBezTo>
                <a:cubicBezTo>
                  <a:pt x="1127468" y="1000914"/>
                  <a:pt x="1116494" y="994892"/>
                  <a:pt x="1173939" y="1071486"/>
                </a:cubicBezTo>
                <a:cubicBezTo>
                  <a:pt x="1178702" y="1085773"/>
                  <a:pt x="1179473" y="1102093"/>
                  <a:pt x="1188227" y="1114348"/>
                </a:cubicBezTo>
                <a:cubicBezTo>
                  <a:pt x="1203886" y="1136271"/>
                  <a:pt x="1225352" y="1153476"/>
                  <a:pt x="1245377" y="1171498"/>
                </a:cubicBezTo>
                <a:cubicBezTo>
                  <a:pt x="1316032" y="1235088"/>
                  <a:pt x="1313199" y="1231001"/>
                  <a:pt x="1373964" y="1271511"/>
                </a:cubicBezTo>
                <a:cubicBezTo>
                  <a:pt x="1411333" y="1327564"/>
                  <a:pt x="1414994" y="1341849"/>
                  <a:pt x="1488264" y="1385811"/>
                </a:cubicBezTo>
                <a:cubicBezTo>
                  <a:pt x="1505102" y="1395914"/>
                  <a:pt x="1526364" y="1395336"/>
                  <a:pt x="1545414" y="1400098"/>
                </a:cubicBezTo>
                <a:cubicBezTo>
                  <a:pt x="1550177" y="1414386"/>
                  <a:pt x="1559702" y="1427900"/>
                  <a:pt x="1559702" y="1442961"/>
                </a:cubicBezTo>
                <a:cubicBezTo>
                  <a:pt x="1559702" y="1462597"/>
                  <a:pt x="1549674" y="1480942"/>
                  <a:pt x="1545414" y="1500111"/>
                </a:cubicBezTo>
                <a:cubicBezTo>
                  <a:pt x="1540146" y="1523817"/>
                  <a:pt x="1540146" y="1549001"/>
                  <a:pt x="1531127" y="1571548"/>
                </a:cubicBezTo>
                <a:cubicBezTo>
                  <a:pt x="1529358" y="1575970"/>
                  <a:pt x="1590658" y="1557261"/>
                  <a:pt x="1559702" y="1557261"/>
                </a:cubicBezTo>
                <a:close/>
              </a:path>
            </a:pathLst>
          </a:custGeom>
          <a:solidFill>
            <a:srgbClr val="FFFFFF">
              <a:alpha val="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Oval Callout 6"/>
          <p:cNvSpPr/>
          <p:nvPr/>
        </p:nvSpPr>
        <p:spPr>
          <a:xfrm>
            <a:off x="3000364" y="1857364"/>
            <a:ext cx="1500198" cy="1071570"/>
          </a:xfrm>
          <a:prstGeom prst="wedgeEllipse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KW" sz="2800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بغداد</a:t>
            </a:r>
            <a:endParaRPr lang="ar-SA" sz="2800" b="1" i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2571736" y="3500437"/>
            <a:ext cx="3286912" cy="2700337"/>
          </a:xfrm>
          <a:custGeom>
            <a:avLst/>
            <a:gdLst>
              <a:gd name="connsiteX0" fmla="*/ 1828800 w 3229748"/>
              <a:gd name="connsiteY0" fmla="*/ 528637 h 2728912"/>
              <a:gd name="connsiteX1" fmla="*/ 1571625 w 3229748"/>
              <a:gd name="connsiteY1" fmla="*/ 514350 h 2728912"/>
              <a:gd name="connsiteX2" fmla="*/ 1500188 w 3229748"/>
              <a:gd name="connsiteY2" fmla="*/ 428625 h 2728912"/>
              <a:gd name="connsiteX3" fmla="*/ 1457325 w 3229748"/>
              <a:gd name="connsiteY3" fmla="*/ 371475 h 2728912"/>
              <a:gd name="connsiteX4" fmla="*/ 1328738 w 3229748"/>
              <a:gd name="connsiteY4" fmla="*/ 271462 h 2728912"/>
              <a:gd name="connsiteX5" fmla="*/ 1271588 w 3229748"/>
              <a:gd name="connsiteY5" fmla="*/ 257175 h 2728912"/>
              <a:gd name="connsiteX6" fmla="*/ 1228725 w 3229748"/>
              <a:gd name="connsiteY6" fmla="*/ 242887 h 2728912"/>
              <a:gd name="connsiteX7" fmla="*/ 1114425 w 3229748"/>
              <a:gd name="connsiteY7" fmla="*/ 228600 h 2728912"/>
              <a:gd name="connsiteX8" fmla="*/ 1057275 w 3229748"/>
              <a:gd name="connsiteY8" fmla="*/ 185737 h 2728912"/>
              <a:gd name="connsiteX9" fmla="*/ 900113 w 3229748"/>
              <a:gd name="connsiteY9" fmla="*/ 114300 h 2728912"/>
              <a:gd name="connsiteX10" fmla="*/ 814388 w 3229748"/>
              <a:gd name="connsiteY10" fmla="*/ 57150 h 2728912"/>
              <a:gd name="connsiteX11" fmla="*/ 685800 w 3229748"/>
              <a:gd name="connsiteY11" fmla="*/ 28575 h 2728912"/>
              <a:gd name="connsiteX12" fmla="*/ 642938 w 3229748"/>
              <a:gd name="connsiteY12" fmla="*/ 14287 h 2728912"/>
              <a:gd name="connsiteX13" fmla="*/ 457200 w 3229748"/>
              <a:gd name="connsiteY13" fmla="*/ 0 h 2728912"/>
              <a:gd name="connsiteX14" fmla="*/ 214313 w 3229748"/>
              <a:gd name="connsiteY14" fmla="*/ 28575 h 2728912"/>
              <a:gd name="connsiteX15" fmla="*/ 200025 w 3229748"/>
              <a:gd name="connsiteY15" fmla="*/ 571500 h 2728912"/>
              <a:gd name="connsiteX16" fmla="*/ 157163 w 3229748"/>
              <a:gd name="connsiteY16" fmla="*/ 614362 h 2728912"/>
              <a:gd name="connsiteX17" fmla="*/ 71438 w 3229748"/>
              <a:gd name="connsiteY17" fmla="*/ 642937 h 2728912"/>
              <a:gd name="connsiteX18" fmla="*/ 28575 w 3229748"/>
              <a:gd name="connsiteY18" fmla="*/ 685800 h 2728912"/>
              <a:gd name="connsiteX19" fmla="*/ 0 w 3229748"/>
              <a:gd name="connsiteY19" fmla="*/ 785812 h 2728912"/>
              <a:gd name="connsiteX20" fmla="*/ 28575 w 3229748"/>
              <a:gd name="connsiteY20" fmla="*/ 1214437 h 2728912"/>
              <a:gd name="connsiteX21" fmla="*/ 42863 w 3229748"/>
              <a:gd name="connsiteY21" fmla="*/ 1271587 h 2728912"/>
              <a:gd name="connsiteX22" fmla="*/ 100013 w 3229748"/>
              <a:gd name="connsiteY22" fmla="*/ 1371600 h 2728912"/>
              <a:gd name="connsiteX23" fmla="*/ 142875 w 3229748"/>
              <a:gd name="connsiteY23" fmla="*/ 1471612 h 2728912"/>
              <a:gd name="connsiteX24" fmla="*/ 157163 w 3229748"/>
              <a:gd name="connsiteY24" fmla="*/ 1514475 h 2728912"/>
              <a:gd name="connsiteX25" fmla="*/ 200025 w 3229748"/>
              <a:gd name="connsiteY25" fmla="*/ 1557337 h 2728912"/>
              <a:gd name="connsiteX26" fmla="*/ 285750 w 3229748"/>
              <a:gd name="connsiteY26" fmla="*/ 1728787 h 2728912"/>
              <a:gd name="connsiteX27" fmla="*/ 414338 w 3229748"/>
              <a:gd name="connsiteY27" fmla="*/ 1857375 h 2728912"/>
              <a:gd name="connsiteX28" fmla="*/ 457200 w 3229748"/>
              <a:gd name="connsiteY28" fmla="*/ 1957387 h 2728912"/>
              <a:gd name="connsiteX29" fmla="*/ 485775 w 3229748"/>
              <a:gd name="connsiteY29" fmla="*/ 2043112 h 2728912"/>
              <a:gd name="connsiteX30" fmla="*/ 528638 w 3229748"/>
              <a:gd name="connsiteY30" fmla="*/ 2114550 h 2728912"/>
              <a:gd name="connsiteX31" fmla="*/ 600075 w 3229748"/>
              <a:gd name="connsiteY31" fmla="*/ 2214562 h 2728912"/>
              <a:gd name="connsiteX32" fmla="*/ 714375 w 3229748"/>
              <a:gd name="connsiteY32" fmla="*/ 2271712 h 2728912"/>
              <a:gd name="connsiteX33" fmla="*/ 828675 w 3229748"/>
              <a:gd name="connsiteY33" fmla="*/ 2414587 h 2728912"/>
              <a:gd name="connsiteX34" fmla="*/ 928688 w 3229748"/>
              <a:gd name="connsiteY34" fmla="*/ 2571750 h 2728912"/>
              <a:gd name="connsiteX35" fmla="*/ 985838 w 3229748"/>
              <a:gd name="connsiteY35" fmla="*/ 2586037 h 2728912"/>
              <a:gd name="connsiteX36" fmla="*/ 1114425 w 3229748"/>
              <a:gd name="connsiteY36" fmla="*/ 2600325 h 2728912"/>
              <a:gd name="connsiteX37" fmla="*/ 1157288 w 3229748"/>
              <a:gd name="connsiteY37" fmla="*/ 2628900 h 2728912"/>
              <a:gd name="connsiteX38" fmla="*/ 1214438 w 3229748"/>
              <a:gd name="connsiteY38" fmla="*/ 2657475 h 2728912"/>
              <a:gd name="connsiteX39" fmla="*/ 1500188 w 3229748"/>
              <a:gd name="connsiteY39" fmla="*/ 2700337 h 2728912"/>
              <a:gd name="connsiteX40" fmla="*/ 1971675 w 3229748"/>
              <a:gd name="connsiteY40" fmla="*/ 2728912 h 2728912"/>
              <a:gd name="connsiteX41" fmla="*/ 2500313 w 3229748"/>
              <a:gd name="connsiteY41" fmla="*/ 2714625 h 2728912"/>
              <a:gd name="connsiteX42" fmla="*/ 2557463 w 3229748"/>
              <a:gd name="connsiteY42" fmla="*/ 2686050 h 2728912"/>
              <a:gd name="connsiteX43" fmla="*/ 2600325 w 3229748"/>
              <a:gd name="connsiteY43" fmla="*/ 2671762 h 2728912"/>
              <a:gd name="connsiteX44" fmla="*/ 2714625 w 3229748"/>
              <a:gd name="connsiteY44" fmla="*/ 2557462 h 2728912"/>
              <a:gd name="connsiteX45" fmla="*/ 2743200 w 3229748"/>
              <a:gd name="connsiteY45" fmla="*/ 2514600 h 2728912"/>
              <a:gd name="connsiteX46" fmla="*/ 2814638 w 3229748"/>
              <a:gd name="connsiteY46" fmla="*/ 2471737 h 2728912"/>
              <a:gd name="connsiteX47" fmla="*/ 2886075 w 3229748"/>
              <a:gd name="connsiteY47" fmla="*/ 2357437 h 2728912"/>
              <a:gd name="connsiteX48" fmla="*/ 2914650 w 3229748"/>
              <a:gd name="connsiteY48" fmla="*/ 2314575 h 2728912"/>
              <a:gd name="connsiteX49" fmla="*/ 2957513 w 3229748"/>
              <a:gd name="connsiteY49" fmla="*/ 2300287 h 2728912"/>
              <a:gd name="connsiteX50" fmla="*/ 3071813 w 3229748"/>
              <a:gd name="connsiteY50" fmla="*/ 2286000 h 2728912"/>
              <a:gd name="connsiteX51" fmla="*/ 3114675 w 3229748"/>
              <a:gd name="connsiteY51" fmla="*/ 2257425 h 2728912"/>
              <a:gd name="connsiteX52" fmla="*/ 3157538 w 3229748"/>
              <a:gd name="connsiteY52" fmla="*/ 2243137 h 2728912"/>
              <a:gd name="connsiteX53" fmla="*/ 3228975 w 3229748"/>
              <a:gd name="connsiteY53" fmla="*/ 2128837 h 2728912"/>
              <a:gd name="connsiteX54" fmla="*/ 3214688 w 3229748"/>
              <a:gd name="connsiteY54" fmla="*/ 2028825 h 2728912"/>
              <a:gd name="connsiteX55" fmla="*/ 3157538 w 3229748"/>
              <a:gd name="connsiteY55" fmla="*/ 1985962 h 2728912"/>
              <a:gd name="connsiteX56" fmla="*/ 3114675 w 3229748"/>
              <a:gd name="connsiteY56" fmla="*/ 1943100 h 2728912"/>
              <a:gd name="connsiteX57" fmla="*/ 3057525 w 3229748"/>
              <a:gd name="connsiteY57" fmla="*/ 1857375 h 2728912"/>
              <a:gd name="connsiteX58" fmla="*/ 2986088 w 3229748"/>
              <a:gd name="connsiteY58" fmla="*/ 1843087 h 2728912"/>
              <a:gd name="connsiteX59" fmla="*/ 2914650 w 3229748"/>
              <a:gd name="connsiteY59" fmla="*/ 1800225 h 2728912"/>
              <a:gd name="connsiteX60" fmla="*/ 2800350 w 3229748"/>
              <a:gd name="connsiteY60" fmla="*/ 1757362 h 2728912"/>
              <a:gd name="connsiteX61" fmla="*/ 2786063 w 3229748"/>
              <a:gd name="connsiteY61" fmla="*/ 1714500 h 2728912"/>
              <a:gd name="connsiteX62" fmla="*/ 2771775 w 3229748"/>
              <a:gd name="connsiteY62" fmla="*/ 1643062 h 2728912"/>
              <a:gd name="connsiteX63" fmla="*/ 2700338 w 3229748"/>
              <a:gd name="connsiteY63" fmla="*/ 1485900 h 2728912"/>
              <a:gd name="connsiteX64" fmla="*/ 2643188 w 3229748"/>
              <a:gd name="connsiteY64" fmla="*/ 1428750 h 2728912"/>
              <a:gd name="connsiteX65" fmla="*/ 2614613 w 3229748"/>
              <a:gd name="connsiteY65" fmla="*/ 1343025 h 2728912"/>
              <a:gd name="connsiteX66" fmla="*/ 2600325 w 3229748"/>
              <a:gd name="connsiteY66" fmla="*/ 1285875 h 2728912"/>
              <a:gd name="connsiteX67" fmla="*/ 2543175 w 3229748"/>
              <a:gd name="connsiteY67" fmla="*/ 1200150 h 2728912"/>
              <a:gd name="connsiteX68" fmla="*/ 2500313 w 3229748"/>
              <a:gd name="connsiteY68" fmla="*/ 1128712 h 2728912"/>
              <a:gd name="connsiteX69" fmla="*/ 2386013 w 3229748"/>
              <a:gd name="connsiteY69" fmla="*/ 1085850 h 2728912"/>
              <a:gd name="connsiteX70" fmla="*/ 2357438 w 3229748"/>
              <a:gd name="connsiteY70" fmla="*/ 1000125 h 2728912"/>
              <a:gd name="connsiteX71" fmla="*/ 2328863 w 3229748"/>
              <a:gd name="connsiteY71" fmla="*/ 957262 h 2728912"/>
              <a:gd name="connsiteX72" fmla="*/ 2243138 w 3229748"/>
              <a:gd name="connsiteY72" fmla="*/ 814387 h 2728912"/>
              <a:gd name="connsiteX73" fmla="*/ 2157413 w 3229748"/>
              <a:gd name="connsiteY73" fmla="*/ 714375 h 2728912"/>
              <a:gd name="connsiteX74" fmla="*/ 2143125 w 3229748"/>
              <a:gd name="connsiteY74" fmla="*/ 657225 h 2728912"/>
              <a:gd name="connsiteX75" fmla="*/ 2128838 w 3229748"/>
              <a:gd name="connsiteY75" fmla="*/ 585787 h 2728912"/>
              <a:gd name="connsiteX76" fmla="*/ 2085975 w 3229748"/>
              <a:gd name="connsiteY76" fmla="*/ 557212 h 2728912"/>
              <a:gd name="connsiteX77" fmla="*/ 1828800 w 3229748"/>
              <a:gd name="connsiteY77" fmla="*/ 528637 h 2728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3229748" h="2728912">
                <a:moveTo>
                  <a:pt x="1828800" y="528637"/>
                </a:moveTo>
                <a:cubicBezTo>
                  <a:pt x="1743075" y="521493"/>
                  <a:pt x="1656619" y="526492"/>
                  <a:pt x="1571625" y="514350"/>
                </a:cubicBezTo>
                <a:cubicBezTo>
                  <a:pt x="1524797" y="507660"/>
                  <a:pt x="1519381" y="459334"/>
                  <a:pt x="1500188" y="428625"/>
                </a:cubicBezTo>
                <a:cubicBezTo>
                  <a:pt x="1487567" y="408432"/>
                  <a:pt x="1474879" y="387566"/>
                  <a:pt x="1457325" y="371475"/>
                </a:cubicBezTo>
                <a:cubicBezTo>
                  <a:pt x="1417297" y="334783"/>
                  <a:pt x="1381418" y="284631"/>
                  <a:pt x="1328738" y="271462"/>
                </a:cubicBezTo>
                <a:cubicBezTo>
                  <a:pt x="1309688" y="266700"/>
                  <a:pt x="1290469" y="262569"/>
                  <a:pt x="1271588" y="257175"/>
                </a:cubicBezTo>
                <a:cubicBezTo>
                  <a:pt x="1257107" y="253038"/>
                  <a:pt x="1243543" y="245581"/>
                  <a:pt x="1228725" y="242887"/>
                </a:cubicBezTo>
                <a:cubicBezTo>
                  <a:pt x="1190948" y="236018"/>
                  <a:pt x="1152525" y="233362"/>
                  <a:pt x="1114425" y="228600"/>
                </a:cubicBezTo>
                <a:cubicBezTo>
                  <a:pt x="1095375" y="214312"/>
                  <a:pt x="1078180" y="197140"/>
                  <a:pt x="1057275" y="185737"/>
                </a:cubicBezTo>
                <a:cubicBezTo>
                  <a:pt x="961122" y="133290"/>
                  <a:pt x="975942" y="159797"/>
                  <a:pt x="900113" y="114300"/>
                </a:cubicBezTo>
                <a:cubicBezTo>
                  <a:pt x="870664" y="96631"/>
                  <a:pt x="844409" y="73828"/>
                  <a:pt x="814388" y="57150"/>
                </a:cubicBezTo>
                <a:cubicBezTo>
                  <a:pt x="784238" y="40400"/>
                  <a:pt x="709064" y="32452"/>
                  <a:pt x="685800" y="28575"/>
                </a:cubicBezTo>
                <a:cubicBezTo>
                  <a:pt x="671513" y="23812"/>
                  <a:pt x="657882" y="16155"/>
                  <a:pt x="642938" y="14287"/>
                </a:cubicBezTo>
                <a:cubicBezTo>
                  <a:pt x="581322" y="6585"/>
                  <a:pt x="519296" y="0"/>
                  <a:pt x="457200" y="0"/>
                </a:cubicBezTo>
                <a:cubicBezTo>
                  <a:pt x="438663" y="0"/>
                  <a:pt x="239449" y="25433"/>
                  <a:pt x="214313" y="28575"/>
                </a:cubicBezTo>
                <a:cubicBezTo>
                  <a:pt x="209550" y="209550"/>
                  <a:pt x="217604" y="391318"/>
                  <a:pt x="200025" y="571500"/>
                </a:cubicBezTo>
                <a:cubicBezTo>
                  <a:pt x="198063" y="591610"/>
                  <a:pt x="174826" y="604549"/>
                  <a:pt x="157163" y="614362"/>
                </a:cubicBezTo>
                <a:cubicBezTo>
                  <a:pt x="130833" y="628990"/>
                  <a:pt x="71438" y="642937"/>
                  <a:pt x="71438" y="642937"/>
                </a:cubicBezTo>
                <a:cubicBezTo>
                  <a:pt x="57150" y="657225"/>
                  <a:pt x="39783" y="668988"/>
                  <a:pt x="28575" y="685800"/>
                </a:cubicBezTo>
                <a:cubicBezTo>
                  <a:pt x="20378" y="698096"/>
                  <a:pt x="1904" y="778195"/>
                  <a:pt x="0" y="785812"/>
                </a:cubicBezTo>
                <a:cubicBezTo>
                  <a:pt x="9525" y="928687"/>
                  <a:pt x="15989" y="1071799"/>
                  <a:pt x="28575" y="1214437"/>
                </a:cubicBezTo>
                <a:cubicBezTo>
                  <a:pt x="30301" y="1233997"/>
                  <a:pt x="34737" y="1253711"/>
                  <a:pt x="42863" y="1271587"/>
                </a:cubicBezTo>
                <a:cubicBezTo>
                  <a:pt x="58752" y="1306542"/>
                  <a:pt x="80963" y="1338262"/>
                  <a:pt x="100013" y="1371600"/>
                </a:cubicBezTo>
                <a:cubicBezTo>
                  <a:pt x="129747" y="1490539"/>
                  <a:pt x="93542" y="1372947"/>
                  <a:pt x="142875" y="1471612"/>
                </a:cubicBezTo>
                <a:cubicBezTo>
                  <a:pt x="149610" y="1485083"/>
                  <a:pt x="148809" y="1501944"/>
                  <a:pt x="157163" y="1514475"/>
                </a:cubicBezTo>
                <a:cubicBezTo>
                  <a:pt x="168371" y="1531287"/>
                  <a:pt x="189629" y="1540011"/>
                  <a:pt x="200025" y="1557337"/>
                </a:cubicBezTo>
                <a:cubicBezTo>
                  <a:pt x="232899" y="1612127"/>
                  <a:pt x="248611" y="1676793"/>
                  <a:pt x="285750" y="1728787"/>
                </a:cubicBezTo>
                <a:cubicBezTo>
                  <a:pt x="320983" y="1778113"/>
                  <a:pt x="414338" y="1857375"/>
                  <a:pt x="414338" y="1857375"/>
                </a:cubicBezTo>
                <a:cubicBezTo>
                  <a:pt x="428625" y="1890712"/>
                  <a:pt x="444180" y="1923535"/>
                  <a:pt x="457200" y="1957387"/>
                </a:cubicBezTo>
                <a:cubicBezTo>
                  <a:pt x="468013" y="1985500"/>
                  <a:pt x="473311" y="2015691"/>
                  <a:pt x="485775" y="2043112"/>
                </a:cubicBezTo>
                <a:cubicBezTo>
                  <a:pt x="497266" y="2068393"/>
                  <a:pt x="515152" y="2090275"/>
                  <a:pt x="528638" y="2114550"/>
                </a:cubicBezTo>
                <a:cubicBezTo>
                  <a:pt x="563504" y="2177308"/>
                  <a:pt x="544757" y="2168464"/>
                  <a:pt x="600075" y="2214562"/>
                </a:cubicBezTo>
                <a:cubicBezTo>
                  <a:pt x="639583" y="2247485"/>
                  <a:pt x="663876" y="2251512"/>
                  <a:pt x="714375" y="2271712"/>
                </a:cubicBezTo>
                <a:cubicBezTo>
                  <a:pt x="728337" y="2288467"/>
                  <a:pt x="810049" y="2383544"/>
                  <a:pt x="828675" y="2414587"/>
                </a:cubicBezTo>
                <a:cubicBezTo>
                  <a:pt x="861657" y="2469557"/>
                  <a:pt x="874030" y="2530756"/>
                  <a:pt x="928688" y="2571750"/>
                </a:cubicBezTo>
                <a:cubicBezTo>
                  <a:pt x="944397" y="2583532"/>
                  <a:pt x="966430" y="2583051"/>
                  <a:pt x="985838" y="2586037"/>
                </a:cubicBezTo>
                <a:cubicBezTo>
                  <a:pt x="1028463" y="2592595"/>
                  <a:pt x="1071563" y="2595562"/>
                  <a:pt x="1114425" y="2600325"/>
                </a:cubicBezTo>
                <a:cubicBezTo>
                  <a:pt x="1128713" y="2609850"/>
                  <a:pt x="1142379" y="2620381"/>
                  <a:pt x="1157288" y="2628900"/>
                </a:cubicBezTo>
                <a:cubicBezTo>
                  <a:pt x="1175780" y="2639467"/>
                  <a:pt x="1194862" y="2649085"/>
                  <a:pt x="1214438" y="2657475"/>
                </a:cubicBezTo>
                <a:cubicBezTo>
                  <a:pt x="1296650" y="2692708"/>
                  <a:pt x="1447974" y="2696160"/>
                  <a:pt x="1500188" y="2700337"/>
                </a:cubicBezTo>
                <a:cubicBezTo>
                  <a:pt x="1657137" y="2712893"/>
                  <a:pt x="1814513" y="2719387"/>
                  <a:pt x="1971675" y="2728912"/>
                </a:cubicBezTo>
                <a:cubicBezTo>
                  <a:pt x="2147888" y="2724150"/>
                  <a:pt x="2324506" y="2727489"/>
                  <a:pt x="2500313" y="2714625"/>
                </a:cubicBezTo>
                <a:cubicBezTo>
                  <a:pt x="2521555" y="2713071"/>
                  <a:pt x="2537887" y="2694440"/>
                  <a:pt x="2557463" y="2686050"/>
                </a:cubicBezTo>
                <a:cubicBezTo>
                  <a:pt x="2571306" y="2680117"/>
                  <a:pt x="2586038" y="2676525"/>
                  <a:pt x="2600325" y="2671762"/>
                </a:cubicBezTo>
                <a:cubicBezTo>
                  <a:pt x="2673838" y="2616628"/>
                  <a:pt x="2652888" y="2639778"/>
                  <a:pt x="2714625" y="2557462"/>
                </a:cubicBezTo>
                <a:cubicBezTo>
                  <a:pt x="2724928" y="2543725"/>
                  <a:pt x="2730163" y="2525775"/>
                  <a:pt x="2743200" y="2514600"/>
                </a:cubicBezTo>
                <a:cubicBezTo>
                  <a:pt x="2764285" y="2496527"/>
                  <a:pt x="2790825" y="2486025"/>
                  <a:pt x="2814638" y="2471737"/>
                </a:cubicBezTo>
                <a:cubicBezTo>
                  <a:pt x="2859391" y="2382231"/>
                  <a:pt x="2824253" y="2443988"/>
                  <a:pt x="2886075" y="2357437"/>
                </a:cubicBezTo>
                <a:cubicBezTo>
                  <a:pt x="2896056" y="2343464"/>
                  <a:pt x="2901241" y="2325302"/>
                  <a:pt x="2914650" y="2314575"/>
                </a:cubicBezTo>
                <a:cubicBezTo>
                  <a:pt x="2926410" y="2305167"/>
                  <a:pt x="2942695" y="2302981"/>
                  <a:pt x="2957513" y="2300287"/>
                </a:cubicBezTo>
                <a:cubicBezTo>
                  <a:pt x="2995290" y="2293418"/>
                  <a:pt x="3033713" y="2290762"/>
                  <a:pt x="3071813" y="2286000"/>
                </a:cubicBezTo>
                <a:cubicBezTo>
                  <a:pt x="3086100" y="2276475"/>
                  <a:pt x="3099317" y="2265104"/>
                  <a:pt x="3114675" y="2257425"/>
                </a:cubicBezTo>
                <a:cubicBezTo>
                  <a:pt x="3128146" y="2250690"/>
                  <a:pt x="3147532" y="2254393"/>
                  <a:pt x="3157538" y="2243137"/>
                </a:cubicBezTo>
                <a:cubicBezTo>
                  <a:pt x="3187387" y="2209556"/>
                  <a:pt x="3228975" y="2128837"/>
                  <a:pt x="3228975" y="2128837"/>
                </a:cubicBezTo>
                <a:cubicBezTo>
                  <a:pt x="3224213" y="2095500"/>
                  <a:pt x="3229748" y="2058946"/>
                  <a:pt x="3214688" y="2028825"/>
                </a:cubicBezTo>
                <a:cubicBezTo>
                  <a:pt x="3204039" y="2007526"/>
                  <a:pt x="3175618" y="2001459"/>
                  <a:pt x="3157538" y="1985962"/>
                </a:cubicBezTo>
                <a:cubicBezTo>
                  <a:pt x="3142197" y="1972812"/>
                  <a:pt x="3128963" y="1957387"/>
                  <a:pt x="3114675" y="1943100"/>
                </a:cubicBezTo>
                <a:cubicBezTo>
                  <a:pt x="3101975" y="1904999"/>
                  <a:pt x="3100336" y="1878781"/>
                  <a:pt x="3057525" y="1857375"/>
                </a:cubicBezTo>
                <a:cubicBezTo>
                  <a:pt x="3035805" y="1846515"/>
                  <a:pt x="3009900" y="1847850"/>
                  <a:pt x="2986088" y="1843087"/>
                </a:cubicBezTo>
                <a:cubicBezTo>
                  <a:pt x="2962275" y="1828800"/>
                  <a:pt x="2939864" y="1811862"/>
                  <a:pt x="2914650" y="1800225"/>
                </a:cubicBezTo>
                <a:cubicBezTo>
                  <a:pt x="2877704" y="1783173"/>
                  <a:pt x="2834207" y="1779933"/>
                  <a:pt x="2800350" y="1757362"/>
                </a:cubicBezTo>
                <a:cubicBezTo>
                  <a:pt x="2787819" y="1749008"/>
                  <a:pt x="2789716" y="1729110"/>
                  <a:pt x="2786063" y="1714500"/>
                </a:cubicBezTo>
                <a:cubicBezTo>
                  <a:pt x="2780173" y="1690941"/>
                  <a:pt x="2778165" y="1666491"/>
                  <a:pt x="2771775" y="1643062"/>
                </a:cubicBezTo>
                <a:cubicBezTo>
                  <a:pt x="2755006" y="1581577"/>
                  <a:pt x="2739716" y="1536529"/>
                  <a:pt x="2700338" y="1485900"/>
                </a:cubicBezTo>
                <a:cubicBezTo>
                  <a:pt x="2683798" y="1464634"/>
                  <a:pt x="2662238" y="1447800"/>
                  <a:pt x="2643188" y="1428750"/>
                </a:cubicBezTo>
                <a:cubicBezTo>
                  <a:pt x="2633663" y="1400175"/>
                  <a:pt x="2621919" y="1372246"/>
                  <a:pt x="2614613" y="1343025"/>
                </a:cubicBezTo>
                <a:cubicBezTo>
                  <a:pt x="2609850" y="1323975"/>
                  <a:pt x="2609107" y="1303438"/>
                  <a:pt x="2600325" y="1285875"/>
                </a:cubicBezTo>
                <a:cubicBezTo>
                  <a:pt x="2584966" y="1255158"/>
                  <a:pt x="2560844" y="1229599"/>
                  <a:pt x="2543175" y="1200150"/>
                </a:cubicBezTo>
                <a:cubicBezTo>
                  <a:pt x="2528888" y="1176337"/>
                  <a:pt x="2521212" y="1146999"/>
                  <a:pt x="2500313" y="1128712"/>
                </a:cubicBezTo>
                <a:cubicBezTo>
                  <a:pt x="2489799" y="1119512"/>
                  <a:pt x="2409220" y="1093585"/>
                  <a:pt x="2386013" y="1085850"/>
                </a:cubicBezTo>
                <a:cubicBezTo>
                  <a:pt x="2376488" y="1057275"/>
                  <a:pt x="2374146" y="1025187"/>
                  <a:pt x="2357438" y="1000125"/>
                </a:cubicBezTo>
                <a:cubicBezTo>
                  <a:pt x="2347913" y="985837"/>
                  <a:pt x="2337863" y="971886"/>
                  <a:pt x="2328863" y="957262"/>
                </a:cubicBezTo>
                <a:cubicBezTo>
                  <a:pt x="2299755" y="909961"/>
                  <a:pt x="2279283" y="856556"/>
                  <a:pt x="2243138" y="814387"/>
                </a:cubicBezTo>
                <a:lnTo>
                  <a:pt x="2157413" y="714375"/>
                </a:lnTo>
                <a:cubicBezTo>
                  <a:pt x="2152650" y="695325"/>
                  <a:pt x="2147385" y="676394"/>
                  <a:pt x="2143125" y="657225"/>
                </a:cubicBezTo>
                <a:cubicBezTo>
                  <a:pt x="2137857" y="633519"/>
                  <a:pt x="2140886" y="606872"/>
                  <a:pt x="2128838" y="585787"/>
                </a:cubicBezTo>
                <a:cubicBezTo>
                  <a:pt x="2120319" y="570878"/>
                  <a:pt x="2103052" y="559010"/>
                  <a:pt x="2085975" y="557212"/>
                </a:cubicBezTo>
                <a:cubicBezTo>
                  <a:pt x="2010194" y="549235"/>
                  <a:pt x="1914525" y="535781"/>
                  <a:pt x="1828800" y="528637"/>
                </a:cubicBezTo>
                <a:close/>
              </a:path>
            </a:pathLst>
          </a:custGeom>
          <a:solidFill>
            <a:srgbClr val="FFFFFF">
              <a:alpha val="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9" name="Oval Callout 8"/>
          <p:cNvSpPr/>
          <p:nvPr/>
        </p:nvSpPr>
        <p:spPr>
          <a:xfrm>
            <a:off x="3357554" y="3786190"/>
            <a:ext cx="1714512" cy="1143008"/>
          </a:xfrm>
          <a:prstGeom prst="wedgeEllipseCallout">
            <a:avLst>
              <a:gd name="adj1" fmla="val -38333"/>
              <a:gd name="adj2" fmla="val 65000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KW" sz="2800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الرياض</a:t>
            </a:r>
            <a:endParaRPr lang="ar-SA" sz="2800" b="1" i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1" presetClass="entr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1" presetClass="entr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KW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تعرف على التعداد السكاني</a:t>
            </a:r>
            <a:endParaRPr lang="ar-SA" b="1" i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Freeform 2"/>
          <p:cNvSpPr/>
          <p:nvPr/>
        </p:nvSpPr>
        <p:spPr>
          <a:xfrm>
            <a:off x="3786188" y="1985963"/>
            <a:ext cx="3511564" cy="2814871"/>
          </a:xfrm>
          <a:custGeom>
            <a:avLst/>
            <a:gdLst>
              <a:gd name="connsiteX0" fmla="*/ 2871787 w 3511564"/>
              <a:gd name="connsiteY0" fmla="*/ 428625 h 2814871"/>
              <a:gd name="connsiteX1" fmla="*/ 2400300 w 3511564"/>
              <a:gd name="connsiteY1" fmla="*/ 200025 h 2814871"/>
              <a:gd name="connsiteX2" fmla="*/ 2314575 w 3511564"/>
              <a:gd name="connsiteY2" fmla="*/ 142875 h 2814871"/>
              <a:gd name="connsiteX3" fmla="*/ 2128837 w 3511564"/>
              <a:gd name="connsiteY3" fmla="*/ 157162 h 2814871"/>
              <a:gd name="connsiteX4" fmla="*/ 2028825 w 3511564"/>
              <a:gd name="connsiteY4" fmla="*/ 171450 h 2814871"/>
              <a:gd name="connsiteX5" fmla="*/ 1900237 w 3511564"/>
              <a:gd name="connsiteY5" fmla="*/ 185737 h 2814871"/>
              <a:gd name="connsiteX6" fmla="*/ 1857375 w 3511564"/>
              <a:gd name="connsiteY6" fmla="*/ 228600 h 2814871"/>
              <a:gd name="connsiteX7" fmla="*/ 1828800 w 3511564"/>
              <a:gd name="connsiteY7" fmla="*/ 271462 h 2814871"/>
              <a:gd name="connsiteX8" fmla="*/ 1514475 w 3511564"/>
              <a:gd name="connsiteY8" fmla="*/ 314325 h 2814871"/>
              <a:gd name="connsiteX9" fmla="*/ 1371600 w 3511564"/>
              <a:gd name="connsiteY9" fmla="*/ 328612 h 2814871"/>
              <a:gd name="connsiteX10" fmla="*/ 971550 w 3511564"/>
              <a:gd name="connsiteY10" fmla="*/ 328612 h 2814871"/>
              <a:gd name="connsiteX11" fmla="*/ 942975 w 3511564"/>
              <a:gd name="connsiteY11" fmla="*/ 271462 h 2814871"/>
              <a:gd name="connsiteX12" fmla="*/ 871537 w 3511564"/>
              <a:gd name="connsiteY12" fmla="*/ 142875 h 2814871"/>
              <a:gd name="connsiteX13" fmla="*/ 800100 w 3511564"/>
              <a:gd name="connsiteY13" fmla="*/ 71437 h 2814871"/>
              <a:gd name="connsiteX14" fmla="*/ 742950 w 3511564"/>
              <a:gd name="connsiteY14" fmla="*/ 42862 h 2814871"/>
              <a:gd name="connsiteX15" fmla="*/ 700087 w 3511564"/>
              <a:gd name="connsiteY15" fmla="*/ 28575 h 2814871"/>
              <a:gd name="connsiteX16" fmla="*/ 500062 w 3511564"/>
              <a:gd name="connsiteY16" fmla="*/ 0 h 2814871"/>
              <a:gd name="connsiteX17" fmla="*/ 357187 w 3511564"/>
              <a:gd name="connsiteY17" fmla="*/ 14287 h 2814871"/>
              <a:gd name="connsiteX18" fmla="*/ 314325 w 3511564"/>
              <a:gd name="connsiteY18" fmla="*/ 42862 h 2814871"/>
              <a:gd name="connsiteX19" fmla="*/ 0 w 3511564"/>
              <a:gd name="connsiteY19" fmla="*/ 28575 h 2814871"/>
              <a:gd name="connsiteX20" fmla="*/ 71437 w 3511564"/>
              <a:gd name="connsiteY20" fmla="*/ 42862 h 2814871"/>
              <a:gd name="connsiteX21" fmla="*/ 171450 w 3511564"/>
              <a:gd name="connsiteY21" fmla="*/ 214312 h 2814871"/>
              <a:gd name="connsiteX22" fmla="*/ 185737 w 3511564"/>
              <a:gd name="connsiteY22" fmla="*/ 814387 h 2814871"/>
              <a:gd name="connsiteX23" fmla="*/ 214312 w 3511564"/>
              <a:gd name="connsiteY23" fmla="*/ 871537 h 2814871"/>
              <a:gd name="connsiteX24" fmla="*/ 228600 w 3511564"/>
              <a:gd name="connsiteY24" fmla="*/ 914400 h 2814871"/>
              <a:gd name="connsiteX25" fmla="*/ 271462 w 3511564"/>
              <a:gd name="connsiteY25" fmla="*/ 928687 h 2814871"/>
              <a:gd name="connsiteX26" fmla="*/ 457200 w 3511564"/>
              <a:gd name="connsiteY26" fmla="*/ 1128712 h 2814871"/>
              <a:gd name="connsiteX27" fmla="*/ 514350 w 3511564"/>
              <a:gd name="connsiteY27" fmla="*/ 1243012 h 2814871"/>
              <a:gd name="connsiteX28" fmla="*/ 600075 w 3511564"/>
              <a:gd name="connsiteY28" fmla="*/ 1257300 h 2814871"/>
              <a:gd name="connsiteX29" fmla="*/ 685800 w 3511564"/>
              <a:gd name="connsiteY29" fmla="*/ 1314450 h 2814871"/>
              <a:gd name="connsiteX30" fmla="*/ 700087 w 3511564"/>
              <a:gd name="connsiteY30" fmla="*/ 1400175 h 2814871"/>
              <a:gd name="connsiteX31" fmla="*/ 714375 w 3511564"/>
              <a:gd name="connsiteY31" fmla="*/ 1457325 h 2814871"/>
              <a:gd name="connsiteX32" fmla="*/ 728662 w 3511564"/>
              <a:gd name="connsiteY32" fmla="*/ 1528762 h 2814871"/>
              <a:gd name="connsiteX33" fmla="*/ 985837 w 3511564"/>
              <a:gd name="connsiteY33" fmla="*/ 1543050 h 2814871"/>
              <a:gd name="connsiteX34" fmla="*/ 1071562 w 3511564"/>
              <a:gd name="connsiteY34" fmla="*/ 1571625 h 2814871"/>
              <a:gd name="connsiteX35" fmla="*/ 1114425 w 3511564"/>
              <a:gd name="connsiteY35" fmla="*/ 1585912 h 2814871"/>
              <a:gd name="connsiteX36" fmla="*/ 1128712 w 3511564"/>
              <a:gd name="connsiteY36" fmla="*/ 1643062 h 2814871"/>
              <a:gd name="connsiteX37" fmla="*/ 1343025 w 3511564"/>
              <a:gd name="connsiteY37" fmla="*/ 1885950 h 2814871"/>
              <a:gd name="connsiteX38" fmla="*/ 1371600 w 3511564"/>
              <a:gd name="connsiteY38" fmla="*/ 1928812 h 2814871"/>
              <a:gd name="connsiteX39" fmla="*/ 1428750 w 3511564"/>
              <a:gd name="connsiteY39" fmla="*/ 2000250 h 2814871"/>
              <a:gd name="connsiteX40" fmla="*/ 1528762 w 3511564"/>
              <a:gd name="connsiteY40" fmla="*/ 2171700 h 2814871"/>
              <a:gd name="connsiteX41" fmla="*/ 1543050 w 3511564"/>
              <a:gd name="connsiteY41" fmla="*/ 2357437 h 2814871"/>
              <a:gd name="connsiteX42" fmla="*/ 1757362 w 3511564"/>
              <a:gd name="connsiteY42" fmla="*/ 2443162 h 2814871"/>
              <a:gd name="connsiteX43" fmla="*/ 1943100 w 3511564"/>
              <a:gd name="connsiteY43" fmla="*/ 2500312 h 2814871"/>
              <a:gd name="connsiteX44" fmla="*/ 2028825 w 3511564"/>
              <a:gd name="connsiteY44" fmla="*/ 2514600 h 2814871"/>
              <a:gd name="connsiteX45" fmla="*/ 2043112 w 3511564"/>
              <a:gd name="connsiteY45" fmla="*/ 2471737 h 2814871"/>
              <a:gd name="connsiteX46" fmla="*/ 2228850 w 3511564"/>
              <a:gd name="connsiteY46" fmla="*/ 2400300 h 2814871"/>
              <a:gd name="connsiteX47" fmla="*/ 2371725 w 3511564"/>
              <a:gd name="connsiteY47" fmla="*/ 2414587 h 2814871"/>
              <a:gd name="connsiteX48" fmla="*/ 2443162 w 3511564"/>
              <a:gd name="connsiteY48" fmla="*/ 2443162 h 2814871"/>
              <a:gd name="connsiteX49" fmla="*/ 2500312 w 3511564"/>
              <a:gd name="connsiteY49" fmla="*/ 2457450 h 2814871"/>
              <a:gd name="connsiteX50" fmla="*/ 2543175 w 3511564"/>
              <a:gd name="connsiteY50" fmla="*/ 2500312 h 2814871"/>
              <a:gd name="connsiteX51" fmla="*/ 2686050 w 3511564"/>
              <a:gd name="connsiteY51" fmla="*/ 2586037 h 2814871"/>
              <a:gd name="connsiteX52" fmla="*/ 2771775 w 3511564"/>
              <a:gd name="connsiteY52" fmla="*/ 2643187 h 2814871"/>
              <a:gd name="connsiteX53" fmla="*/ 2857500 w 3511564"/>
              <a:gd name="connsiteY53" fmla="*/ 2671762 h 2814871"/>
              <a:gd name="connsiteX54" fmla="*/ 3014662 w 3511564"/>
              <a:gd name="connsiteY54" fmla="*/ 2743200 h 2814871"/>
              <a:gd name="connsiteX55" fmla="*/ 3371850 w 3511564"/>
              <a:gd name="connsiteY55" fmla="*/ 2728912 h 2814871"/>
              <a:gd name="connsiteX56" fmla="*/ 3328987 w 3511564"/>
              <a:gd name="connsiteY56" fmla="*/ 2328862 h 2814871"/>
              <a:gd name="connsiteX57" fmla="*/ 3314700 w 3511564"/>
              <a:gd name="connsiteY57" fmla="*/ 2286000 h 2814871"/>
              <a:gd name="connsiteX58" fmla="*/ 3271837 w 3511564"/>
              <a:gd name="connsiteY58" fmla="*/ 1928812 h 2814871"/>
              <a:gd name="connsiteX59" fmla="*/ 3243262 w 3511564"/>
              <a:gd name="connsiteY59" fmla="*/ 1814512 h 2814871"/>
              <a:gd name="connsiteX60" fmla="*/ 3028950 w 3511564"/>
              <a:gd name="connsiteY60" fmla="*/ 1728787 h 2814871"/>
              <a:gd name="connsiteX61" fmla="*/ 2957512 w 3511564"/>
              <a:gd name="connsiteY61" fmla="*/ 1671637 h 2814871"/>
              <a:gd name="connsiteX62" fmla="*/ 2943225 w 3511564"/>
              <a:gd name="connsiteY62" fmla="*/ 1557337 h 2814871"/>
              <a:gd name="connsiteX63" fmla="*/ 2928937 w 3511564"/>
              <a:gd name="connsiteY63" fmla="*/ 1500187 h 2814871"/>
              <a:gd name="connsiteX64" fmla="*/ 2914650 w 3511564"/>
              <a:gd name="connsiteY64" fmla="*/ 500062 h 2814871"/>
              <a:gd name="connsiteX65" fmla="*/ 2857500 w 3511564"/>
              <a:gd name="connsiteY65" fmla="*/ 485775 h 2814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3511564" h="2814871">
                <a:moveTo>
                  <a:pt x="2871787" y="428625"/>
                </a:moveTo>
                <a:cubicBezTo>
                  <a:pt x="2683339" y="365806"/>
                  <a:pt x="2779233" y="400017"/>
                  <a:pt x="2400300" y="200025"/>
                </a:cubicBezTo>
                <a:cubicBezTo>
                  <a:pt x="2369928" y="183995"/>
                  <a:pt x="2314575" y="142875"/>
                  <a:pt x="2314575" y="142875"/>
                </a:cubicBezTo>
                <a:cubicBezTo>
                  <a:pt x="2252662" y="147637"/>
                  <a:pt x="2190624" y="150983"/>
                  <a:pt x="2128837" y="157162"/>
                </a:cubicBezTo>
                <a:cubicBezTo>
                  <a:pt x="2095328" y="160513"/>
                  <a:pt x="2062241" y="167273"/>
                  <a:pt x="2028825" y="171450"/>
                </a:cubicBezTo>
                <a:cubicBezTo>
                  <a:pt x="1986032" y="176799"/>
                  <a:pt x="1943100" y="180975"/>
                  <a:pt x="1900237" y="185737"/>
                </a:cubicBezTo>
                <a:cubicBezTo>
                  <a:pt x="1885950" y="200025"/>
                  <a:pt x="1870310" y="213078"/>
                  <a:pt x="1857375" y="228600"/>
                </a:cubicBezTo>
                <a:cubicBezTo>
                  <a:pt x="1846382" y="241791"/>
                  <a:pt x="1841991" y="260469"/>
                  <a:pt x="1828800" y="271462"/>
                </a:cubicBezTo>
                <a:cubicBezTo>
                  <a:pt x="1752018" y="335447"/>
                  <a:pt x="1562494" y="310895"/>
                  <a:pt x="1514475" y="314325"/>
                </a:cubicBezTo>
                <a:cubicBezTo>
                  <a:pt x="1466734" y="317735"/>
                  <a:pt x="1419225" y="323850"/>
                  <a:pt x="1371600" y="328612"/>
                </a:cubicBezTo>
                <a:cubicBezTo>
                  <a:pt x="1223233" y="358286"/>
                  <a:pt x="1186345" y="371571"/>
                  <a:pt x="971550" y="328612"/>
                </a:cubicBezTo>
                <a:cubicBezTo>
                  <a:pt x="950665" y="324435"/>
                  <a:pt x="951365" y="291038"/>
                  <a:pt x="942975" y="271462"/>
                </a:cubicBezTo>
                <a:cubicBezTo>
                  <a:pt x="909920" y="194335"/>
                  <a:pt x="955070" y="244971"/>
                  <a:pt x="871537" y="142875"/>
                </a:cubicBezTo>
                <a:cubicBezTo>
                  <a:pt x="850212" y="116811"/>
                  <a:pt x="826682" y="92112"/>
                  <a:pt x="800100" y="71437"/>
                </a:cubicBezTo>
                <a:cubicBezTo>
                  <a:pt x="783288" y="58361"/>
                  <a:pt x="762527" y="51252"/>
                  <a:pt x="742950" y="42862"/>
                </a:cubicBezTo>
                <a:cubicBezTo>
                  <a:pt x="729107" y="36929"/>
                  <a:pt x="714568" y="32712"/>
                  <a:pt x="700087" y="28575"/>
                </a:cubicBezTo>
                <a:cubicBezTo>
                  <a:pt x="616418" y="4670"/>
                  <a:pt x="613937" y="11387"/>
                  <a:pt x="500062" y="0"/>
                </a:cubicBezTo>
                <a:cubicBezTo>
                  <a:pt x="452437" y="4762"/>
                  <a:pt x="403824" y="3525"/>
                  <a:pt x="357187" y="14287"/>
                </a:cubicBezTo>
                <a:cubicBezTo>
                  <a:pt x="340455" y="18148"/>
                  <a:pt x="331483" y="42176"/>
                  <a:pt x="314325" y="42862"/>
                </a:cubicBezTo>
                <a:lnTo>
                  <a:pt x="0" y="28575"/>
                </a:lnTo>
                <a:cubicBezTo>
                  <a:pt x="23812" y="33337"/>
                  <a:pt x="48699" y="34335"/>
                  <a:pt x="71437" y="42862"/>
                </a:cubicBezTo>
                <a:cubicBezTo>
                  <a:pt x="141773" y="69238"/>
                  <a:pt x="155496" y="150500"/>
                  <a:pt x="171450" y="214312"/>
                </a:cubicBezTo>
                <a:cubicBezTo>
                  <a:pt x="176212" y="414337"/>
                  <a:pt x="172716" y="614729"/>
                  <a:pt x="185737" y="814387"/>
                </a:cubicBezTo>
                <a:cubicBezTo>
                  <a:pt x="187123" y="835640"/>
                  <a:pt x="205922" y="851961"/>
                  <a:pt x="214312" y="871537"/>
                </a:cubicBezTo>
                <a:cubicBezTo>
                  <a:pt x="220245" y="885380"/>
                  <a:pt x="217951" y="903751"/>
                  <a:pt x="228600" y="914400"/>
                </a:cubicBezTo>
                <a:cubicBezTo>
                  <a:pt x="239249" y="925049"/>
                  <a:pt x="257175" y="923925"/>
                  <a:pt x="271462" y="928687"/>
                </a:cubicBezTo>
                <a:cubicBezTo>
                  <a:pt x="293776" y="951001"/>
                  <a:pt x="422504" y="1066259"/>
                  <a:pt x="457200" y="1128712"/>
                </a:cubicBezTo>
                <a:cubicBezTo>
                  <a:pt x="461798" y="1136989"/>
                  <a:pt x="491871" y="1231773"/>
                  <a:pt x="514350" y="1243012"/>
                </a:cubicBezTo>
                <a:cubicBezTo>
                  <a:pt x="540261" y="1255967"/>
                  <a:pt x="571500" y="1252537"/>
                  <a:pt x="600075" y="1257300"/>
                </a:cubicBezTo>
                <a:cubicBezTo>
                  <a:pt x="628650" y="1276350"/>
                  <a:pt x="666106" y="1286315"/>
                  <a:pt x="685800" y="1314450"/>
                </a:cubicBezTo>
                <a:cubicBezTo>
                  <a:pt x="702413" y="1338182"/>
                  <a:pt x="694406" y="1371768"/>
                  <a:pt x="700087" y="1400175"/>
                </a:cubicBezTo>
                <a:cubicBezTo>
                  <a:pt x="703938" y="1419430"/>
                  <a:pt x="710115" y="1438156"/>
                  <a:pt x="714375" y="1457325"/>
                </a:cubicBezTo>
                <a:cubicBezTo>
                  <a:pt x="719643" y="1481031"/>
                  <a:pt x="705505" y="1521449"/>
                  <a:pt x="728662" y="1528762"/>
                </a:cubicBezTo>
                <a:cubicBezTo>
                  <a:pt x="810534" y="1554616"/>
                  <a:pt x="900112" y="1538287"/>
                  <a:pt x="985837" y="1543050"/>
                </a:cubicBezTo>
                <a:lnTo>
                  <a:pt x="1071562" y="1571625"/>
                </a:lnTo>
                <a:lnTo>
                  <a:pt x="1114425" y="1585912"/>
                </a:lnTo>
                <a:cubicBezTo>
                  <a:pt x="1119187" y="1604962"/>
                  <a:pt x="1119309" y="1625823"/>
                  <a:pt x="1128712" y="1643062"/>
                </a:cubicBezTo>
                <a:cubicBezTo>
                  <a:pt x="1252321" y="1869680"/>
                  <a:pt x="1149770" y="1596071"/>
                  <a:pt x="1343025" y="1885950"/>
                </a:cubicBezTo>
                <a:cubicBezTo>
                  <a:pt x="1352550" y="1900237"/>
                  <a:pt x="1361297" y="1915075"/>
                  <a:pt x="1371600" y="1928812"/>
                </a:cubicBezTo>
                <a:cubicBezTo>
                  <a:pt x="1389897" y="1953208"/>
                  <a:pt x="1411392" y="1975177"/>
                  <a:pt x="1428750" y="2000250"/>
                </a:cubicBezTo>
                <a:cubicBezTo>
                  <a:pt x="1488311" y="2086284"/>
                  <a:pt x="1491075" y="2096325"/>
                  <a:pt x="1528762" y="2171700"/>
                </a:cubicBezTo>
                <a:cubicBezTo>
                  <a:pt x="1533525" y="2233612"/>
                  <a:pt x="1512894" y="2303156"/>
                  <a:pt x="1543050" y="2357437"/>
                </a:cubicBezTo>
                <a:cubicBezTo>
                  <a:pt x="1579696" y="2423400"/>
                  <a:pt x="1692552" y="2432361"/>
                  <a:pt x="1757362" y="2443162"/>
                </a:cubicBezTo>
                <a:cubicBezTo>
                  <a:pt x="1815958" y="2462694"/>
                  <a:pt x="1883216" y="2486492"/>
                  <a:pt x="1943100" y="2500312"/>
                </a:cubicBezTo>
                <a:cubicBezTo>
                  <a:pt x="1971327" y="2506826"/>
                  <a:pt x="2000250" y="2509837"/>
                  <a:pt x="2028825" y="2514600"/>
                </a:cubicBezTo>
                <a:cubicBezTo>
                  <a:pt x="2033587" y="2500312"/>
                  <a:pt x="2032463" y="2482386"/>
                  <a:pt x="2043112" y="2471737"/>
                </a:cubicBezTo>
                <a:cubicBezTo>
                  <a:pt x="2112622" y="2402226"/>
                  <a:pt x="2138215" y="2413247"/>
                  <a:pt x="2228850" y="2400300"/>
                </a:cubicBezTo>
                <a:cubicBezTo>
                  <a:pt x="2276475" y="2405062"/>
                  <a:pt x="2324792" y="2405200"/>
                  <a:pt x="2371725" y="2414587"/>
                </a:cubicBezTo>
                <a:cubicBezTo>
                  <a:pt x="2396874" y="2419617"/>
                  <a:pt x="2418831" y="2435052"/>
                  <a:pt x="2443162" y="2443162"/>
                </a:cubicBezTo>
                <a:cubicBezTo>
                  <a:pt x="2461791" y="2449372"/>
                  <a:pt x="2481262" y="2452687"/>
                  <a:pt x="2500312" y="2457450"/>
                </a:cubicBezTo>
                <a:cubicBezTo>
                  <a:pt x="2514600" y="2471737"/>
                  <a:pt x="2527653" y="2487377"/>
                  <a:pt x="2543175" y="2500312"/>
                </a:cubicBezTo>
                <a:cubicBezTo>
                  <a:pt x="2571147" y="2523621"/>
                  <a:pt x="2675863" y="2579768"/>
                  <a:pt x="2686050" y="2586037"/>
                </a:cubicBezTo>
                <a:cubicBezTo>
                  <a:pt x="2715298" y="2604036"/>
                  <a:pt x="2741058" y="2627828"/>
                  <a:pt x="2771775" y="2643187"/>
                </a:cubicBezTo>
                <a:cubicBezTo>
                  <a:pt x="2798716" y="2656657"/>
                  <a:pt x="2830152" y="2659140"/>
                  <a:pt x="2857500" y="2671762"/>
                </a:cubicBezTo>
                <a:cubicBezTo>
                  <a:pt x="3035375" y="2753858"/>
                  <a:pt x="2889161" y="2711824"/>
                  <a:pt x="3014662" y="2743200"/>
                </a:cubicBezTo>
                <a:cubicBezTo>
                  <a:pt x="3133725" y="2738437"/>
                  <a:pt x="3289329" y="2814871"/>
                  <a:pt x="3371850" y="2728912"/>
                </a:cubicBezTo>
                <a:cubicBezTo>
                  <a:pt x="3511564" y="2583376"/>
                  <a:pt x="3379886" y="2447627"/>
                  <a:pt x="3328987" y="2328862"/>
                </a:cubicBezTo>
                <a:cubicBezTo>
                  <a:pt x="3323055" y="2315020"/>
                  <a:pt x="3319462" y="2300287"/>
                  <a:pt x="3314700" y="2286000"/>
                </a:cubicBezTo>
                <a:cubicBezTo>
                  <a:pt x="3300744" y="2090626"/>
                  <a:pt x="3309083" y="2105730"/>
                  <a:pt x="3271837" y="1928812"/>
                </a:cubicBezTo>
                <a:cubicBezTo>
                  <a:pt x="3263746" y="1890382"/>
                  <a:pt x="3265047" y="1847189"/>
                  <a:pt x="3243262" y="1814512"/>
                </a:cubicBezTo>
                <a:cubicBezTo>
                  <a:pt x="3200737" y="1750725"/>
                  <a:pt x="3089121" y="1742158"/>
                  <a:pt x="3028950" y="1728787"/>
                </a:cubicBezTo>
                <a:cubicBezTo>
                  <a:pt x="3005137" y="1709737"/>
                  <a:pt x="2971150" y="1698913"/>
                  <a:pt x="2957512" y="1671637"/>
                </a:cubicBezTo>
                <a:cubicBezTo>
                  <a:pt x="2940341" y="1637294"/>
                  <a:pt x="2949537" y="1595211"/>
                  <a:pt x="2943225" y="1557337"/>
                </a:cubicBezTo>
                <a:cubicBezTo>
                  <a:pt x="2939997" y="1537968"/>
                  <a:pt x="2933700" y="1519237"/>
                  <a:pt x="2928937" y="1500187"/>
                </a:cubicBezTo>
                <a:cubicBezTo>
                  <a:pt x="2924175" y="1166812"/>
                  <a:pt x="2933404" y="832943"/>
                  <a:pt x="2914650" y="500062"/>
                </a:cubicBezTo>
                <a:cubicBezTo>
                  <a:pt x="2913760" y="484269"/>
                  <a:pt x="2872146" y="485775"/>
                  <a:pt x="2857500" y="485775"/>
                </a:cubicBezTo>
              </a:path>
            </a:pathLst>
          </a:custGeom>
          <a:solidFill>
            <a:srgbClr val="FFFFFF">
              <a:alpha val="1961"/>
            </a:srgb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Oval Callout 3"/>
          <p:cNvSpPr/>
          <p:nvPr/>
        </p:nvSpPr>
        <p:spPr>
          <a:xfrm>
            <a:off x="5143504" y="2285992"/>
            <a:ext cx="2143140" cy="1071570"/>
          </a:xfrm>
          <a:prstGeom prst="wedgeEllipseCallout">
            <a:avLst>
              <a:gd name="adj1" fmla="val -39351"/>
              <a:gd name="adj2" fmla="val 65833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400" b="1" i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74 مليون </a:t>
            </a:r>
            <a:r>
              <a:rPr lang="ar-SA" sz="2400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نسمة</a:t>
            </a:r>
            <a:endParaRPr lang="ar-SA" sz="2400" b="1" i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2591642" y="3357562"/>
            <a:ext cx="2980490" cy="2832953"/>
          </a:xfrm>
          <a:custGeom>
            <a:avLst/>
            <a:gdLst>
              <a:gd name="connsiteX0" fmla="*/ 2047179 w 2980490"/>
              <a:gd name="connsiteY0" fmla="*/ 857250 h 2832953"/>
              <a:gd name="connsiteX1" fmla="*/ 1775717 w 2980490"/>
              <a:gd name="connsiteY1" fmla="*/ 742950 h 2832953"/>
              <a:gd name="connsiteX2" fmla="*/ 1675704 w 2980490"/>
              <a:gd name="connsiteY2" fmla="*/ 714375 h 2832953"/>
              <a:gd name="connsiteX3" fmla="*/ 1361379 w 2980490"/>
              <a:gd name="connsiteY3" fmla="*/ 700088 h 2832953"/>
              <a:gd name="connsiteX4" fmla="*/ 1247079 w 2980490"/>
              <a:gd name="connsiteY4" fmla="*/ 657225 h 2832953"/>
              <a:gd name="connsiteX5" fmla="*/ 1204217 w 2980490"/>
              <a:gd name="connsiteY5" fmla="*/ 642938 h 2832953"/>
              <a:gd name="connsiteX6" fmla="*/ 1061342 w 2980490"/>
              <a:gd name="connsiteY6" fmla="*/ 542925 h 2832953"/>
              <a:gd name="connsiteX7" fmla="*/ 975617 w 2980490"/>
              <a:gd name="connsiteY7" fmla="*/ 528638 h 2832953"/>
              <a:gd name="connsiteX8" fmla="*/ 961329 w 2980490"/>
              <a:gd name="connsiteY8" fmla="*/ 471488 h 2832953"/>
              <a:gd name="connsiteX9" fmla="*/ 847029 w 2980490"/>
              <a:gd name="connsiteY9" fmla="*/ 271463 h 2832953"/>
              <a:gd name="connsiteX10" fmla="*/ 789879 w 2980490"/>
              <a:gd name="connsiteY10" fmla="*/ 128588 h 2832953"/>
              <a:gd name="connsiteX11" fmla="*/ 775592 w 2980490"/>
              <a:gd name="connsiteY11" fmla="*/ 85725 h 2832953"/>
              <a:gd name="connsiteX12" fmla="*/ 647004 w 2980490"/>
              <a:gd name="connsiteY12" fmla="*/ 14288 h 2832953"/>
              <a:gd name="connsiteX13" fmla="*/ 532704 w 2980490"/>
              <a:gd name="connsiteY13" fmla="*/ 0 h 2832953"/>
              <a:gd name="connsiteX14" fmla="*/ 389829 w 2980490"/>
              <a:gd name="connsiteY14" fmla="*/ 14288 h 2832953"/>
              <a:gd name="connsiteX15" fmla="*/ 304104 w 2980490"/>
              <a:gd name="connsiteY15" fmla="*/ 28575 h 2832953"/>
              <a:gd name="connsiteX16" fmla="*/ 132654 w 2980490"/>
              <a:gd name="connsiteY16" fmla="*/ 42863 h 2832953"/>
              <a:gd name="connsiteX17" fmla="*/ 75504 w 2980490"/>
              <a:gd name="connsiteY17" fmla="*/ 71438 h 2832953"/>
              <a:gd name="connsiteX18" fmla="*/ 61217 w 2980490"/>
              <a:gd name="connsiteY18" fmla="*/ 128588 h 2832953"/>
              <a:gd name="connsiteX19" fmla="*/ 104079 w 2980490"/>
              <a:gd name="connsiteY19" fmla="*/ 300038 h 2832953"/>
              <a:gd name="connsiteX20" fmla="*/ 232667 w 2980490"/>
              <a:gd name="connsiteY20" fmla="*/ 1171575 h 2832953"/>
              <a:gd name="connsiteX21" fmla="*/ 275529 w 2980490"/>
              <a:gd name="connsiteY21" fmla="*/ 1185863 h 2832953"/>
              <a:gd name="connsiteX22" fmla="*/ 404117 w 2980490"/>
              <a:gd name="connsiteY22" fmla="*/ 1214438 h 2832953"/>
              <a:gd name="connsiteX23" fmla="*/ 489842 w 2980490"/>
              <a:gd name="connsiteY23" fmla="*/ 1328738 h 2832953"/>
              <a:gd name="connsiteX24" fmla="*/ 518417 w 2980490"/>
              <a:gd name="connsiteY24" fmla="*/ 1443038 h 2832953"/>
              <a:gd name="connsiteX25" fmla="*/ 546992 w 2980490"/>
              <a:gd name="connsiteY25" fmla="*/ 2443163 h 2832953"/>
              <a:gd name="connsiteX26" fmla="*/ 604142 w 2980490"/>
              <a:gd name="connsiteY26" fmla="*/ 2457450 h 2832953"/>
              <a:gd name="connsiteX27" fmla="*/ 861317 w 2980490"/>
              <a:gd name="connsiteY27" fmla="*/ 2671763 h 2832953"/>
              <a:gd name="connsiteX28" fmla="*/ 918467 w 2980490"/>
              <a:gd name="connsiteY28" fmla="*/ 2714625 h 2832953"/>
              <a:gd name="connsiteX29" fmla="*/ 961329 w 2980490"/>
              <a:gd name="connsiteY29" fmla="*/ 2786063 h 2832953"/>
              <a:gd name="connsiteX30" fmla="*/ 1175642 w 2980490"/>
              <a:gd name="connsiteY30" fmla="*/ 2828925 h 2832953"/>
              <a:gd name="connsiteX31" fmla="*/ 1247079 w 2980490"/>
              <a:gd name="connsiteY31" fmla="*/ 2814638 h 2832953"/>
              <a:gd name="connsiteX32" fmla="*/ 1375667 w 2980490"/>
              <a:gd name="connsiteY32" fmla="*/ 2743200 h 2832953"/>
              <a:gd name="connsiteX33" fmla="*/ 1747142 w 2980490"/>
              <a:gd name="connsiteY33" fmla="*/ 2728913 h 2832953"/>
              <a:gd name="connsiteX34" fmla="*/ 1990029 w 2980490"/>
              <a:gd name="connsiteY34" fmla="*/ 2714625 h 2832953"/>
              <a:gd name="connsiteX35" fmla="*/ 2075754 w 2980490"/>
              <a:gd name="connsiteY35" fmla="*/ 2700338 h 2832953"/>
              <a:gd name="connsiteX36" fmla="*/ 2090042 w 2980490"/>
              <a:gd name="connsiteY36" fmla="*/ 2657475 h 2832953"/>
              <a:gd name="connsiteX37" fmla="*/ 2175767 w 2980490"/>
              <a:gd name="connsiteY37" fmla="*/ 2600325 h 2832953"/>
              <a:gd name="connsiteX38" fmla="*/ 2532954 w 2980490"/>
              <a:gd name="connsiteY38" fmla="*/ 2543175 h 2832953"/>
              <a:gd name="connsiteX39" fmla="*/ 2604392 w 2980490"/>
              <a:gd name="connsiteY39" fmla="*/ 2500313 h 2832953"/>
              <a:gd name="connsiteX40" fmla="*/ 2847279 w 2980490"/>
              <a:gd name="connsiteY40" fmla="*/ 2471738 h 2832953"/>
              <a:gd name="connsiteX41" fmla="*/ 2918717 w 2980490"/>
              <a:gd name="connsiteY41" fmla="*/ 2457450 h 2832953"/>
              <a:gd name="connsiteX42" fmla="*/ 2961579 w 2980490"/>
              <a:gd name="connsiteY42" fmla="*/ 2443163 h 2832953"/>
              <a:gd name="connsiteX43" fmla="*/ 2933004 w 2980490"/>
              <a:gd name="connsiteY43" fmla="*/ 2014538 h 2832953"/>
              <a:gd name="connsiteX44" fmla="*/ 2918717 w 2980490"/>
              <a:gd name="connsiteY44" fmla="*/ 1900238 h 2832953"/>
              <a:gd name="connsiteX45" fmla="*/ 2904429 w 2980490"/>
              <a:gd name="connsiteY45" fmla="*/ 1857375 h 2832953"/>
              <a:gd name="connsiteX46" fmla="*/ 2847279 w 2980490"/>
              <a:gd name="connsiteY46" fmla="*/ 1843088 h 2832953"/>
              <a:gd name="connsiteX47" fmla="*/ 2804417 w 2980490"/>
              <a:gd name="connsiteY47" fmla="*/ 1828800 h 2832953"/>
              <a:gd name="connsiteX48" fmla="*/ 2761554 w 2980490"/>
              <a:gd name="connsiteY48" fmla="*/ 1785938 h 2832953"/>
              <a:gd name="connsiteX49" fmla="*/ 2590104 w 2980490"/>
              <a:gd name="connsiteY49" fmla="*/ 1700213 h 2832953"/>
              <a:gd name="connsiteX50" fmla="*/ 2504379 w 2980490"/>
              <a:gd name="connsiteY50" fmla="*/ 1614488 h 2832953"/>
              <a:gd name="connsiteX51" fmla="*/ 2447229 w 2980490"/>
              <a:gd name="connsiteY51" fmla="*/ 1500188 h 2832953"/>
              <a:gd name="connsiteX52" fmla="*/ 2432942 w 2980490"/>
              <a:gd name="connsiteY52" fmla="*/ 1343025 h 2832953"/>
              <a:gd name="connsiteX53" fmla="*/ 2404367 w 2980490"/>
              <a:gd name="connsiteY53" fmla="*/ 1285875 h 2832953"/>
              <a:gd name="connsiteX54" fmla="*/ 2390079 w 2980490"/>
              <a:gd name="connsiteY54" fmla="*/ 1114425 h 2832953"/>
              <a:gd name="connsiteX55" fmla="*/ 2347217 w 2980490"/>
              <a:gd name="connsiteY55" fmla="*/ 971550 h 2832953"/>
              <a:gd name="connsiteX56" fmla="*/ 2261492 w 2980490"/>
              <a:gd name="connsiteY56" fmla="*/ 885825 h 2832953"/>
              <a:gd name="connsiteX57" fmla="*/ 2118617 w 2980490"/>
              <a:gd name="connsiteY57" fmla="*/ 800100 h 2832953"/>
              <a:gd name="connsiteX58" fmla="*/ 2104329 w 2980490"/>
              <a:gd name="connsiteY58" fmla="*/ 757238 h 2832953"/>
              <a:gd name="connsiteX59" fmla="*/ 2061467 w 2980490"/>
              <a:gd name="connsiteY59" fmla="*/ 742950 h 2832953"/>
              <a:gd name="connsiteX60" fmla="*/ 2032892 w 2980490"/>
              <a:gd name="connsiteY60" fmla="*/ 900113 h 2832953"/>
              <a:gd name="connsiteX61" fmla="*/ 1990029 w 2980490"/>
              <a:gd name="connsiteY61" fmla="*/ 914400 h 2832953"/>
              <a:gd name="connsiteX62" fmla="*/ 1932879 w 2980490"/>
              <a:gd name="connsiteY62" fmla="*/ 828675 h 2832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2980490" h="2832953">
                <a:moveTo>
                  <a:pt x="2047179" y="857250"/>
                </a:moveTo>
                <a:cubicBezTo>
                  <a:pt x="1956692" y="819150"/>
                  <a:pt x="1867354" y="778195"/>
                  <a:pt x="1775717" y="742950"/>
                </a:cubicBezTo>
                <a:cubicBezTo>
                  <a:pt x="1743356" y="730504"/>
                  <a:pt x="1710192" y="717943"/>
                  <a:pt x="1675704" y="714375"/>
                </a:cubicBezTo>
                <a:cubicBezTo>
                  <a:pt x="1571378" y="703583"/>
                  <a:pt x="1466154" y="704850"/>
                  <a:pt x="1361379" y="700088"/>
                </a:cubicBezTo>
                <a:lnTo>
                  <a:pt x="1247079" y="657225"/>
                </a:lnTo>
                <a:cubicBezTo>
                  <a:pt x="1232926" y="652078"/>
                  <a:pt x="1217293" y="650410"/>
                  <a:pt x="1204217" y="642938"/>
                </a:cubicBezTo>
                <a:cubicBezTo>
                  <a:pt x="1172654" y="624902"/>
                  <a:pt x="1090355" y="547760"/>
                  <a:pt x="1061342" y="542925"/>
                </a:cubicBezTo>
                <a:lnTo>
                  <a:pt x="975617" y="528638"/>
                </a:lnTo>
                <a:cubicBezTo>
                  <a:pt x="970854" y="509588"/>
                  <a:pt x="970111" y="489051"/>
                  <a:pt x="961329" y="471488"/>
                </a:cubicBezTo>
                <a:cubicBezTo>
                  <a:pt x="858234" y="265299"/>
                  <a:pt x="947218" y="521936"/>
                  <a:pt x="847029" y="271463"/>
                </a:cubicBezTo>
                <a:cubicBezTo>
                  <a:pt x="780445" y="105002"/>
                  <a:pt x="854175" y="225030"/>
                  <a:pt x="789879" y="128588"/>
                </a:cubicBezTo>
                <a:cubicBezTo>
                  <a:pt x="785117" y="114300"/>
                  <a:pt x="786241" y="96374"/>
                  <a:pt x="775592" y="85725"/>
                </a:cubicBezTo>
                <a:cubicBezTo>
                  <a:pt x="749222" y="59355"/>
                  <a:pt x="690923" y="22273"/>
                  <a:pt x="647004" y="14288"/>
                </a:cubicBezTo>
                <a:cubicBezTo>
                  <a:pt x="609227" y="7419"/>
                  <a:pt x="570804" y="4763"/>
                  <a:pt x="532704" y="0"/>
                </a:cubicBezTo>
                <a:cubicBezTo>
                  <a:pt x="485079" y="4763"/>
                  <a:pt x="437322" y="8351"/>
                  <a:pt x="389829" y="14288"/>
                </a:cubicBezTo>
                <a:cubicBezTo>
                  <a:pt x="361084" y="17881"/>
                  <a:pt x="332896" y="25376"/>
                  <a:pt x="304104" y="28575"/>
                </a:cubicBezTo>
                <a:cubicBezTo>
                  <a:pt x="247107" y="34908"/>
                  <a:pt x="189804" y="38100"/>
                  <a:pt x="132654" y="42863"/>
                </a:cubicBezTo>
                <a:cubicBezTo>
                  <a:pt x="113604" y="52388"/>
                  <a:pt x="89139" y="55076"/>
                  <a:pt x="75504" y="71438"/>
                </a:cubicBezTo>
                <a:cubicBezTo>
                  <a:pt x="62933" y="86523"/>
                  <a:pt x="61217" y="108952"/>
                  <a:pt x="61217" y="128588"/>
                </a:cubicBezTo>
                <a:cubicBezTo>
                  <a:pt x="61217" y="249966"/>
                  <a:pt x="58026" y="230957"/>
                  <a:pt x="104079" y="300038"/>
                </a:cubicBezTo>
                <a:cubicBezTo>
                  <a:pt x="124427" y="659524"/>
                  <a:pt x="0" y="938907"/>
                  <a:pt x="232667" y="1171575"/>
                </a:cubicBezTo>
                <a:cubicBezTo>
                  <a:pt x="243316" y="1182224"/>
                  <a:pt x="261048" y="1181726"/>
                  <a:pt x="275529" y="1185863"/>
                </a:cubicBezTo>
                <a:cubicBezTo>
                  <a:pt x="322598" y="1199311"/>
                  <a:pt x="355027" y="1204620"/>
                  <a:pt x="404117" y="1214438"/>
                </a:cubicBezTo>
                <a:cubicBezTo>
                  <a:pt x="432692" y="1252538"/>
                  <a:pt x="464273" y="1288559"/>
                  <a:pt x="489842" y="1328738"/>
                </a:cubicBezTo>
                <a:cubicBezTo>
                  <a:pt x="502655" y="1348872"/>
                  <a:pt x="515935" y="1430629"/>
                  <a:pt x="518417" y="1443038"/>
                </a:cubicBezTo>
                <a:cubicBezTo>
                  <a:pt x="527942" y="1776413"/>
                  <a:pt x="518908" y="2110836"/>
                  <a:pt x="546992" y="2443163"/>
                </a:cubicBezTo>
                <a:cubicBezTo>
                  <a:pt x="548646" y="2462730"/>
                  <a:pt x="588261" y="2445901"/>
                  <a:pt x="604142" y="2457450"/>
                </a:cubicBezTo>
                <a:cubicBezTo>
                  <a:pt x="694388" y="2523084"/>
                  <a:pt x="772045" y="2604810"/>
                  <a:pt x="861317" y="2671763"/>
                </a:cubicBezTo>
                <a:lnTo>
                  <a:pt x="918467" y="2714625"/>
                </a:lnTo>
                <a:cubicBezTo>
                  <a:pt x="932754" y="2738438"/>
                  <a:pt x="941693" y="2766427"/>
                  <a:pt x="961329" y="2786063"/>
                </a:cubicBezTo>
                <a:cubicBezTo>
                  <a:pt x="1008219" y="2832953"/>
                  <a:pt x="1138815" y="2825577"/>
                  <a:pt x="1175642" y="2828925"/>
                </a:cubicBezTo>
                <a:cubicBezTo>
                  <a:pt x="1199454" y="2824163"/>
                  <a:pt x="1225995" y="2826686"/>
                  <a:pt x="1247079" y="2814638"/>
                </a:cubicBezTo>
                <a:cubicBezTo>
                  <a:pt x="1363875" y="2747897"/>
                  <a:pt x="1119845" y="2766456"/>
                  <a:pt x="1375667" y="2743200"/>
                </a:cubicBezTo>
                <a:cubicBezTo>
                  <a:pt x="1499075" y="2731981"/>
                  <a:pt x="1623359" y="2734670"/>
                  <a:pt x="1747142" y="2728913"/>
                </a:cubicBezTo>
                <a:cubicBezTo>
                  <a:pt x="1828157" y="2725145"/>
                  <a:pt x="1909067" y="2719388"/>
                  <a:pt x="1990029" y="2714625"/>
                </a:cubicBezTo>
                <a:cubicBezTo>
                  <a:pt x="2018604" y="2709863"/>
                  <a:pt x="2050602" y="2714711"/>
                  <a:pt x="2075754" y="2700338"/>
                </a:cubicBezTo>
                <a:cubicBezTo>
                  <a:pt x="2088830" y="2692866"/>
                  <a:pt x="2079393" y="2668124"/>
                  <a:pt x="2090042" y="2657475"/>
                </a:cubicBezTo>
                <a:cubicBezTo>
                  <a:pt x="2114326" y="2633191"/>
                  <a:pt x="2142514" y="2608907"/>
                  <a:pt x="2175767" y="2600325"/>
                </a:cubicBezTo>
                <a:cubicBezTo>
                  <a:pt x="2292519" y="2570195"/>
                  <a:pt x="2532954" y="2543175"/>
                  <a:pt x="2532954" y="2543175"/>
                </a:cubicBezTo>
                <a:cubicBezTo>
                  <a:pt x="2556767" y="2528888"/>
                  <a:pt x="2579015" y="2511591"/>
                  <a:pt x="2604392" y="2500313"/>
                </a:cubicBezTo>
                <a:cubicBezTo>
                  <a:pt x="2659678" y="2475741"/>
                  <a:pt x="2838355" y="2472424"/>
                  <a:pt x="2847279" y="2471738"/>
                </a:cubicBezTo>
                <a:cubicBezTo>
                  <a:pt x="2871092" y="2466975"/>
                  <a:pt x="2895158" y="2463340"/>
                  <a:pt x="2918717" y="2457450"/>
                </a:cubicBezTo>
                <a:cubicBezTo>
                  <a:pt x="2933327" y="2453797"/>
                  <a:pt x="2960466" y="2458182"/>
                  <a:pt x="2961579" y="2443163"/>
                </a:cubicBezTo>
                <a:cubicBezTo>
                  <a:pt x="2980490" y="2187870"/>
                  <a:pt x="2971967" y="2170384"/>
                  <a:pt x="2933004" y="2014538"/>
                </a:cubicBezTo>
                <a:cubicBezTo>
                  <a:pt x="2928242" y="1976438"/>
                  <a:pt x="2925586" y="1938015"/>
                  <a:pt x="2918717" y="1900238"/>
                </a:cubicBezTo>
                <a:cubicBezTo>
                  <a:pt x="2916023" y="1885420"/>
                  <a:pt x="2916189" y="1866783"/>
                  <a:pt x="2904429" y="1857375"/>
                </a:cubicBezTo>
                <a:cubicBezTo>
                  <a:pt x="2889096" y="1845108"/>
                  <a:pt x="2866160" y="1848483"/>
                  <a:pt x="2847279" y="1843088"/>
                </a:cubicBezTo>
                <a:cubicBezTo>
                  <a:pt x="2832798" y="1838951"/>
                  <a:pt x="2818704" y="1833563"/>
                  <a:pt x="2804417" y="1828800"/>
                </a:cubicBezTo>
                <a:cubicBezTo>
                  <a:pt x="2790129" y="1814513"/>
                  <a:pt x="2778107" y="1797525"/>
                  <a:pt x="2761554" y="1785938"/>
                </a:cubicBezTo>
                <a:cubicBezTo>
                  <a:pt x="2691677" y="1737025"/>
                  <a:pt x="2662189" y="1729047"/>
                  <a:pt x="2590104" y="1700213"/>
                </a:cubicBezTo>
                <a:cubicBezTo>
                  <a:pt x="2561529" y="1671638"/>
                  <a:pt x="2526075" y="1648581"/>
                  <a:pt x="2504379" y="1614488"/>
                </a:cubicBezTo>
                <a:cubicBezTo>
                  <a:pt x="2376633" y="1413743"/>
                  <a:pt x="2598370" y="1651325"/>
                  <a:pt x="2447229" y="1500188"/>
                </a:cubicBezTo>
                <a:cubicBezTo>
                  <a:pt x="2442467" y="1447800"/>
                  <a:pt x="2443258" y="1394607"/>
                  <a:pt x="2432942" y="1343025"/>
                </a:cubicBezTo>
                <a:cubicBezTo>
                  <a:pt x="2428765" y="1322140"/>
                  <a:pt x="2408292" y="1306809"/>
                  <a:pt x="2404367" y="1285875"/>
                </a:cubicBezTo>
                <a:cubicBezTo>
                  <a:pt x="2393798" y="1229509"/>
                  <a:pt x="2396780" y="1171380"/>
                  <a:pt x="2390079" y="1114425"/>
                </a:cubicBezTo>
                <a:cubicBezTo>
                  <a:pt x="2384572" y="1067614"/>
                  <a:pt x="2370226" y="1012966"/>
                  <a:pt x="2347217" y="971550"/>
                </a:cubicBezTo>
                <a:cubicBezTo>
                  <a:pt x="2288851" y="866492"/>
                  <a:pt x="2327917" y="952250"/>
                  <a:pt x="2261492" y="885825"/>
                </a:cubicBezTo>
                <a:cubicBezTo>
                  <a:pt x="2163672" y="788005"/>
                  <a:pt x="2255866" y="822976"/>
                  <a:pt x="2118617" y="800100"/>
                </a:cubicBezTo>
                <a:cubicBezTo>
                  <a:pt x="2113854" y="785813"/>
                  <a:pt x="2114978" y="767887"/>
                  <a:pt x="2104329" y="757238"/>
                </a:cubicBezTo>
                <a:cubicBezTo>
                  <a:pt x="2093680" y="746589"/>
                  <a:pt x="2070875" y="731190"/>
                  <a:pt x="2061467" y="742950"/>
                </a:cubicBezTo>
                <a:cubicBezTo>
                  <a:pt x="2056994" y="748541"/>
                  <a:pt x="2041286" y="887523"/>
                  <a:pt x="2032892" y="900113"/>
                </a:cubicBezTo>
                <a:cubicBezTo>
                  <a:pt x="2024538" y="912644"/>
                  <a:pt x="2004317" y="909638"/>
                  <a:pt x="1990029" y="914400"/>
                </a:cubicBezTo>
                <a:lnTo>
                  <a:pt x="1932879" y="828675"/>
                </a:lnTo>
              </a:path>
            </a:pathLst>
          </a:custGeom>
          <a:solidFill>
            <a:srgbClr val="FFFFFF">
              <a:alpha val="1961"/>
            </a:srgb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Oval Callout 6"/>
          <p:cNvSpPr/>
          <p:nvPr/>
        </p:nvSpPr>
        <p:spPr>
          <a:xfrm>
            <a:off x="3214678" y="3714752"/>
            <a:ext cx="2714644" cy="1357322"/>
          </a:xfrm>
          <a:prstGeom prst="wedgeEllipse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KW" sz="2400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23,</a:t>
            </a:r>
            <a:r>
              <a:rPr lang="ar-SA" sz="2400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538 </a:t>
            </a:r>
            <a:r>
              <a:rPr lang="ar-SA" sz="2400" b="1" i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نسمة</a:t>
            </a:r>
          </a:p>
        </p:txBody>
      </p:sp>
      <p:sp>
        <p:nvSpPr>
          <p:cNvPr id="8" name="Freeform 7"/>
          <p:cNvSpPr/>
          <p:nvPr/>
        </p:nvSpPr>
        <p:spPr>
          <a:xfrm>
            <a:off x="2938965" y="2214563"/>
            <a:ext cx="1475873" cy="1519670"/>
          </a:xfrm>
          <a:custGeom>
            <a:avLst/>
            <a:gdLst>
              <a:gd name="connsiteX0" fmla="*/ 847223 w 1475873"/>
              <a:gd name="connsiteY0" fmla="*/ 57150 h 1519670"/>
              <a:gd name="connsiteX1" fmla="*/ 575760 w 1475873"/>
              <a:gd name="connsiteY1" fmla="*/ 42862 h 1519670"/>
              <a:gd name="connsiteX2" fmla="*/ 418598 w 1475873"/>
              <a:gd name="connsiteY2" fmla="*/ 57150 h 1519670"/>
              <a:gd name="connsiteX3" fmla="*/ 475748 w 1475873"/>
              <a:gd name="connsiteY3" fmla="*/ 242887 h 1519670"/>
              <a:gd name="connsiteX4" fmla="*/ 461460 w 1475873"/>
              <a:gd name="connsiteY4" fmla="*/ 485775 h 1519670"/>
              <a:gd name="connsiteX5" fmla="*/ 390023 w 1475873"/>
              <a:gd name="connsiteY5" fmla="*/ 514350 h 1519670"/>
              <a:gd name="connsiteX6" fmla="*/ 347160 w 1475873"/>
              <a:gd name="connsiteY6" fmla="*/ 542925 h 1519670"/>
              <a:gd name="connsiteX7" fmla="*/ 290010 w 1475873"/>
              <a:gd name="connsiteY7" fmla="*/ 571500 h 1519670"/>
              <a:gd name="connsiteX8" fmla="*/ 204285 w 1475873"/>
              <a:gd name="connsiteY8" fmla="*/ 657225 h 1519670"/>
              <a:gd name="connsiteX9" fmla="*/ 61410 w 1475873"/>
              <a:gd name="connsiteY9" fmla="*/ 700087 h 1519670"/>
              <a:gd name="connsiteX10" fmla="*/ 4260 w 1475873"/>
              <a:gd name="connsiteY10" fmla="*/ 785812 h 1519670"/>
              <a:gd name="connsiteX11" fmla="*/ 32835 w 1475873"/>
              <a:gd name="connsiteY11" fmla="*/ 971550 h 1519670"/>
              <a:gd name="connsiteX12" fmla="*/ 47123 w 1475873"/>
              <a:gd name="connsiteY12" fmla="*/ 1014412 h 1519670"/>
              <a:gd name="connsiteX13" fmla="*/ 147135 w 1475873"/>
              <a:gd name="connsiteY13" fmla="*/ 1042987 h 1519670"/>
              <a:gd name="connsiteX14" fmla="*/ 432885 w 1475873"/>
              <a:gd name="connsiteY14" fmla="*/ 1100137 h 1519670"/>
              <a:gd name="connsiteX15" fmla="*/ 447173 w 1475873"/>
              <a:gd name="connsiteY15" fmla="*/ 1143000 h 1519670"/>
              <a:gd name="connsiteX16" fmla="*/ 561473 w 1475873"/>
              <a:gd name="connsiteY16" fmla="*/ 1243012 h 1519670"/>
              <a:gd name="connsiteX17" fmla="*/ 690060 w 1475873"/>
              <a:gd name="connsiteY17" fmla="*/ 1285875 h 1519670"/>
              <a:gd name="connsiteX18" fmla="*/ 790073 w 1475873"/>
              <a:gd name="connsiteY18" fmla="*/ 1314450 h 1519670"/>
              <a:gd name="connsiteX19" fmla="*/ 818648 w 1475873"/>
              <a:gd name="connsiteY19" fmla="*/ 1414462 h 1519670"/>
              <a:gd name="connsiteX20" fmla="*/ 890085 w 1475873"/>
              <a:gd name="connsiteY20" fmla="*/ 1471612 h 1519670"/>
              <a:gd name="connsiteX21" fmla="*/ 947235 w 1475873"/>
              <a:gd name="connsiteY21" fmla="*/ 1485900 h 1519670"/>
              <a:gd name="connsiteX22" fmla="*/ 990098 w 1475873"/>
              <a:gd name="connsiteY22" fmla="*/ 1500187 h 1519670"/>
              <a:gd name="connsiteX23" fmla="*/ 1361573 w 1475873"/>
              <a:gd name="connsiteY23" fmla="*/ 1514475 h 1519670"/>
              <a:gd name="connsiteX24" fmla="*/ 1418723 w 1475873"/>
              <a:gd name="connsiteY24" fmla="*/ 1457325 h 1519670"/>
              <a:gd name="connsiteX25" fmla="*/ 1475873 w 1475873"/>
              <a:gd name="connsiteY25" fmla="*/ 1371600 h 1519670"/>
              <a:gd name="connsiteX26" fmla="*/ 1433010 w 1475873"/>
              <a:gd name="connsiteY26" fmla="*/ 1042987 h 1519670"/>
              <a:gd name="connsiteX27" fmla="*/ 1418723 w 1475873"/>
              <a:gd name="connsiteY27" fmla="*/ 1000125 h 1519670"/>
              <a:gd name="connsiteX28" fmla="*/ 1390148 w 1475873"/>
              <a:gd name="connsiteY28" fmla="*/ 942975 h 1519670"/>
              <a:gd name="connsiteX29" fmla="*/ 1347285 w 1475873"/>
              <a:gd name="connsiteY29" fmla="*/ 914400 h 1519670"/>
              <a:gd name="connsiteX30" fmla="*/ 1304423 w 1475873"/>
              <a:gd name="connsiteY30" fmla="*/ 900112 h 1519670"/>
              <a:gd name="connsiteX31" fmla="*/ 1175835 w 1475873"/>
              <a:gd name="connsiteY31" fmla="*/ 871537 h 1519670"/>
              <a:gd name="connsiteX32" fmla="*/ 1147260 w 1475873"/>
              <a:gd name="connsiteY32" fmla="*/ 828675 h 1519670"/>
              <a:gd name="connsiteX33" fmla="*/ 1132973 w 1475873"/>
              <a:gd name="connsiteY33" fmla="*/ 757237 h 1519670"/>
              <a:gd name="connsiteX34" fmla="*/ 1118685 w 1475873"/>
              <a:gd name="connsiteY34" fmla="*/ 328612 h 1519670"/>
              <a:gd name="connsiteX35" fmla="*/ 1018673 w 1475873"/>
              <a:gd name="connsiteY35" fmla="*/ 314325 h 1519670"/>
              <a:gd name="connsiteX36" fmla="*/ 961523 w 1475873"/>
              <a:gd name="connsiteY36" fmla="*/ 285750 h 1519670"/>
              <a:gd name="connsiteX37" fmla="*/ 847223 w 1475873"/>
              <a:gd name="connsiteY37" fmla="*/ 100012 h 1519670"/>
              <a:gd name="connsiteX38" fmla="*/ 818648 w 1475873"/>
              <a:gd name="connsiteY38" fmla="*/ 57150 h 1519670"/>
              <a:gd name="connsiteX39" fmla="*/ 790073 w 1475873"/>
              <a:gd name="connsiteY39" fmla="*/ 0 h 1519670"/>
              <a:gd name="connsiteX40" fmla="*/ 761498 w 1475873"/>
              <a:gd name="connsiteY40" fmla="*/ 57150 h 1519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475873" h="1519670">
                <a:moveTo>
                  <a:pt x="847223" y="57150"/>
                </a:moveTo>
                <a:cubicBezTo>
                  <a:pt x="756735" y="52387"/>
                  <a:pt x="666373" y="42862"/>
                  <a:pt x="575760" y="42862"/>
                </a:cubicBezTo>
                <a:cubicBezTo>
                  <a:pt x="523157" y="42862"/>
                  <a:pt x="455794" y="19954"/>
                  <a:pt x="418598" y="57150"/>
                </a:cubicBezTo>
                <a:cubicBezTo>
                  <a:pt x="403686" y="72063"/>
                  <a:pt x="465049" y="216139"/>
                  <a:pt x="475748" y="242887"/>
                </a:cubicBezTo>
                <a:cubicBezTo>
                  <a:pt x="470985" y="323850"/>
                  <a:pt x="485883" y="408437"/>
                  <a:pt x="461460" y="485775"/>
                </a:cubicBezTo>
                <a:cubicBezTo>
                  <a:pt x="453737" y="510231"/>
                  <a:pt x="412962" y="502880"/>
                  <a:pt x="390023" y="514350"/>
                </a:cubicBezTo>
                <a:cubicBezTo>
                  <a:pt x="374664" y="522029"/>
                  <a:pt x="362069" y="534406"/>
                  <a:pt x="347160" y="542925"/>
                </a:cubicBezTo>
                <a:cubicBezTo>
                  <a:pt x="328668" y="553492"/>
                  <a:pt x="306641" y="558195"/>
                  <a:pt x="290010" y="571500"/>
                </a:cubicBezTo>
                <a:cubicBezTo>
                  <a:pt x="258454" y="596745"/>
                  <a:pt x="242992" y="645613"/>
                  <a:pt x="204285" y="657225"/>
                </a:cubicBezTo>
                <a:lnTo>
                  <a:pt x="61410" y="700087"/>
                </a:lnTo>
                <a:cubicBezTo>
                  <a:pt x="42360" y="728662"/>
                  <a:pt x="0" y="751734"/>
                  <a:pt x="4260" y="785812"/>
                </a:cubicBezTo>
                <a:cubicBezTo>
                  <a:pt x="12934" y="855201"/>
                  <a:pt x="16474" y="906105"/>
                  <a:pt x="32835" y="971550"/>
                </a:cubicBezTo>
                <a:cubicBezTo>
                  <a:pt x="36488" y="986161"/>
                  <a:pt x="36474" y="1003763"/>
                  <a:pt x="47123" y="1014412"/>
                </a:cubicBezTo>
                <a:cubicBezTo>
                  <a:pt x="53944" y="1021233"/>
                  <a:pt x="146656" y="1042880"/>
                  <a:pt x="147135" y="1042987"/>
                </a:cubicBezTo>
                <a:cubicBezTo>
                  <a:pt x="342878" y="1086485"/>
                  <a:pt x="293752" y="1076949"/>
                  <a:pt x="432885" y="1100137"/>
                </a:cubicBezTo>
                <a:cubicBezTo>
                  <a:pt x="437648" y="1114425"/>
                  <a:pt x="437098" y="1131806"/>
                  <a:pt x="447173" y="1143000"/>
                </a:cubicBezTo>
                <a:cubicBezTo>
                  <a:pt x="481040" y="1180630"/>
                  <a:pt x="519849" y="1214195"/>
                  <a:pt x="561473" y="1243012"/>
                </a:cubicBezTo>
                <a:cubicBezTo>
                  <a:pt x="596086" y="1266975"/>
                  <a:pt x="650182" y="1274481"/>
                  <a:pt x="690060" y="1285875"/>
                </a:cubicBezTo>
                <a:cubicBezTo>
                  <a:pt x="833540" y="1326869"/>
                  <a:pt x="611413" y="1269784"/>
                  <a:pt x="790073" y="1314450"/>
                </a:cubicBezTo>
                <a:cubicBezTo>
                  <a:pt x="799598" y="1347787"/>
                  <a:pt x="800034" y="1385211"/>
                  <a:pt x="818648" y="1414462"/>
                </a:cubicBezTo>
                <a:cubicBezTo>
                  <a:pt x="835020" y="1440189"/>
                  <a:pt x="863428" y="1456802"/>
                  <a:pt x="890085" y="1471612"/>
                </a:cubicBezTo>
                <a:cubicBezTo>
                  <a:pt x="907250" y="1481148"/>
                  <a:pt x="928354" y="1480506"/>
                  <a:pt x="947235" y="1485900"/>
                </a:cubicBezTo>
                <a:cubicBezTo>
                  <a:pt x="961716" y="1490037"/>
                  <a:pt x="975073" y="1499151"/>
                  <a:pt x="990098" y="1500187"/>
                </a:cubicBezTo>
                <a:cubicBezTo>
                  <a:pt x="1113721" y="1508713"/>
                  <a:pt x="1237748" y="1509712"/>
                  <a:pt x="1361573" y="1514475"/>
                </a:cubicBezTo>
                <a:cubicBezTo>
                  <a:pt x="1434308" y="1490229"/>
                  <a:pt x="1384087" y="1519670"/>
                  <a:pt x="1418723" y="1457325"/>
                </a:cubicBezTo>
                <a:cubicBezTo>
                  <a:pt x="1435402" y="1427304"/>
                  <a:pt x="1475873" y="1371600"/>
                  <a:pt x="1475873" y="1371600"/>
                </a:cubicBezTo>
                <a:cubicBezTo>
                  <a:pt x="1461585" y="1262062"/>
                  <a:pt x="1449807" y="1152168"/>
                  <a:pt x="1433010" y="1042987"/>
                </a:cubicBezTo>
                <a:cubicBezTo>
                  <a:pt x="1430720" y="1028102"/>
                  <a:pt x="1424655" y="1013967"/>
                  <a:pt x="1418723" y="1000125"/>
                </a:cubicBezTo>
                <a:cubicBezTo>
                  <a:pt x="1410333" y="980549"/>
                  <a:pt x="1403783" y="959337"/>
                  <a:pt x="1390148" y="942975"/>
                </a:cubicBezTo>
                <a:cubicBezTo>
                  <a:pt x="1379155" y="929783"/>
                  <a:pt x="1362644" y="922079"/>
                  <a:pt x="1347285" y="914400"/>
                </a:cubicBezTo>
                <a:cubicBezTo>
                  <a:pt x="1333815" y="907665"/>
                  <a:pt x="1319034" y="903765"/>
                  <a:pt x="1304423" y="900112"/>
                </a:cubicBezTo>
                <a:cubicBezTo>
                  <a:pt x="1261826" y="889463"/>
                  <a:pt x="1218698" y="881062"/>
                  <a:pt x="1175835" y="871537"/>
                </a:cubicBezTo>
                <a:cubicBezTo>
                  <a:pt x="1166310" y="857250"/>
                  <a:pt x="1153289" y="844753"/>
                  <a:pt x="1147260" y="828675"/>
                </a:cubicBezTo>
                <a:cubicBezTo>
                  <a:pt x="1138733" y="805937"/>
                  <a:pt x="1134358" y="781482"/>
                  <a:pt x="1132973" y="757237"/>
                </a:cubicBezTo>
                <a:cubicBezTo>
                  <a:pt x="1124817" y="614515"/>
                  <a:pt x="1154406" y="467031"/>
                  <a:pt x="1118685" y="328612"/>
                </a:cubicBezTo>
                <a:cubicBezTo>
                  <a:pt x="1110270" y="296005"/>
                  <a:pt x="1052010" y="319087"/>
                  <a:pt x="1018673" y="314325"/>
                </a:cubicBezTo>
                <a:cubicBezTo>
                  <a:pt x="999623" y="304800"/>
                  <a:pt x="978562" y="298529"/>
                  <a:pt x="961523" y="285750"/>
                </a:cubicBezTo>
                <a:cubicBezTo>
                  <a:pt x="881447" y="225693"/>
                  <a:pt x="897484" y="200534"/>
                  <a:pt x="847223" y="100012"/>
                </a:cubicBezTo>
                <a:cubicBezTo>
                  <a:pt x="839544" y="84654"/>
                  <a:pt x="827167" y="72059"/>
                  <a:pt x="818648" y="57150"/>
                </a:cubicBezTo>
                <a:cubicBezTo>
                  <a:pt x="808081" y="38658"/>
                  <a:pt x="799598" y="19050"/>
                  <a:pt x="790073" y="0"/>
                </a:cubicBezTo>
                <a:cubicBezTo>
                  <a:pt x="774630" y="61770"/>
                  <a:pt x="795421" y="57150"/>
                  <a:pt x="761498" y="57150"/>
                </a:cubicBezTo>
              </a:path>
            </a:pathLst>
          </a:custGeom>
          <a:solidFill>
            <a:srgbClr val="FFFFFF">
              <a:alpha val="1961"/>
            </a:srgb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9" name="Oval Callout 8"/>
          <p:cNvSpPr/>
          <p:nvPr/>
        </p:nvSpPr>
        <p:spPr>
          <a:xfrm>
            <a:off x="2928926" y="1714488"/>
            <a:ext cx="2286016" cy="1285884"/>
          </a:xfrm>
          <a:prstGeom prst="wedgeEllipse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400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24501730 نسمة </a:t>
            </a:r>
            <a:endParaRPr lang="ar-SA" sz="2400" b="1" i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1" presetClass="entr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1" presetClass="entr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KW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تعرف على المساحة</a:t>
            </a:r>
            <a:endParaRPr lang="ar-SA" b="1" i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3807751" y="1871663"/>
            <a:ext cx="3341511" cy="2875749"/>
          </a:xfrm>
          <a:custGeom>
            <a:avLst/>
            <a:gdLst>
              <a:gd name="connsiteX0" fmla="*/ 3178837 w 3341511"/>
              <a:gd name="connsiteY0" fmla="*/ 2871787 h 2875749"/>
              <a:gd name="connsiteX1" fmla="*/ 3135974 w 3341511"/>
              <a:gd name="connsiteY1" fmla="*/ 2857500 h 2875749"/>
              <a:gd name="connsiteX2" fmla="*/ 2721637 w 3341511"/>
              <a:gd name="connsiteY2" fmla="*/ 2757487 h 2875749"/>
              <a:gd name="connsiteX3" fmla="*/ 2578762 w 3341511"/>
              <a:gd name="connsiteY3" fmla="*/ 2700337 h 2875749"/>
              <a:gd name="connsiteX4" fmla="*/ 2478749 w 3341511"/>
              <a:gd name="connsiteY4" fmla="*/ 2657475 h 2875749"/>
              <a:gd name="connsiteX5" fmla="*/ 2393024 w 3341511"/>
              <a:gd name="connsiteY5" fmla="*/ 2643187 h 2875749"/>
              <a:gd name="connsiteX6" fmla="*/ 2235862 w 3341511"/>
              <a:gd name="connsiteY6" fmla="*/ 2614612 h 2875749"/>
              <a:gd name="connsiteX7" fmla="*/ 2092987 w 3341511"/>
              <a:gd name="connsiteY7" fmla="*/ 2557462 h 2875749"/>
              <a:gd name="connsiteX8" fmla="*/ 2021549 w 3341511"/>
              <a:gd name="connsiteY8" fmla="*/ 2514600 h 2875749"/>
              <a:gd name="connsiteX9" fmla="*/ 1878674 w 3341511"/>
              <a:gd name="connsiteY9" fmla="*/ 2457450 h 2875749"/>
              <a:gd name="connsiteX10" fmla="*/ 1792949 w 3341511"/>
              <a:gd name="connsiteY10" fmla="*/ 2414587 h 2875749"/>
              <a:gd name="connsiteX11" fmla="*/ 1721512 w 3341511"/>
              <a:gd name="connsiteY11" fmla="*/ 2386012 h 2875749"/>
              <a:gd name="connsiteX12" fmla="*/ 1678649 w 3341511"/>
              <a:gd name="connsiteY12" fmla="*/ 2357437 h 2875749"/>
              <a:gd name="connsiteX13" fmla="*/ 1535774 w 3341511"/>
              <a:gd name="connsiteY13" fmla="*/ 2328862 h 2875749"/>
              <a:gd name="connsiteX14" fmla="*/ 1350037 w 3341511"/>
              <a:gd name="connsiteY14" fmla="*/ 2286000 h 2875749"/>
              <a:gd name="connsiteX15" fmla="*/ 1235737 w 3341511"/>
              <a:gd name="connsiteY15" fmla="*/ 1900237 h 2875749"/>
              <a:gd name="connsiteX16" fmla="*/ 1164299 w 3341511"/>
              <a:gd name="connsiteY16" fmla="*/ 1814512 h 2875749"/>
              <a:gd name="connsiteX17" fmla="*/ 1092862 w 3341511"/>
              <a:gd name="connsiteY17" fmla="*/ 1585912 h 2875749"/>
              <a:gd name="connsiteX18" fmla="*/ 864262 w 3341511"/>
              <a:gd name="connsiteY18" fmla="*/ 1457325 h 2875749"/>
              <a:gd name="connsiteX19" fmla="*/ 778537 w 3341511"/>
              <a:gd name="connsiteY19" fmla="*/ 1414462 h 2875749"/>
              <a:gd name="connsiteX20" fmla="*/ 535649 w 3341511"/>
              <a:gd name="connsiteY20" fmla="*/ 1128712 h 2875749"/>
              <a:gd name="connsiteX21" fmla="*/ 407062 w 3341511"/>
              <a:gd name="connsiteY21" fmla="*/ 1085850 h 2875749"/>
              <a:gd name="connsiteX22" fmla="*/ 278474 w 3341511"/>
              <a:gd name="connsiteY22" fmla="*/ 1028700 h 2875749"/>
              <a:gd name="connsiteX23" fmla="*/ 207037 w 3341511"/>
              <a:gd name="connsiteY23" fmla="*/ 142875 h 2875749"/>
              <a:gd name="connsiteX24" fmla="*/ 149887 w 3341511"/>
              <a:gd name="connsiteY24" fmla="*/ 71437 h 2875749"/>
              <a:gd name="connsiteX25" fmla="*/ 78449 w 3341511"/>
              <a:gd name="connsiteY25" fmla="*/ 28575 h 2875749"/>
              <a:gd name="connsiteX26" fmla="*/ 21299 w 3341511"/>
              <a:gd name="connsiteY26" fmla="*/ 0 h 2875749"/>
              <a:gd name="connsiteX27" fmla="*/ 207037 w 3341511"/>
              <a:gd name="connsiteY27" fmla="*/ 28575 h 2875749"/>
              <a:gd name="connsiteX28" fmla="*/ 278474 w 3341511"/>
              <a:gd name="connsiteY28" fmla="*/ 57150 h 2875749"/>
              <a:gd name="connsiteX29" fmla="*/ 478499 w 3341511"/>
              <a:gd name="connsiteY29" fmla="*/ 142875 h 2875749"/>
              <a:gd name="connsiteX30" fmla="*/ 535649 w 3341511"/>
              <a:gd name="connsiteY30" fmla="*/ 171450 h 2875749"/>
              <a:gd name="connsiteX31" fmla="*/ 735674 w 3341511"/>
              <a:gd name="connsiteY31" fmla="*/ 200025 h 2875749"/>
              <a:gd name="connsiteX32" fmla="*/ 792824 w 3341511"/>
              <a:gd name="connsiteY32" fmla="*/ 214312 h 2875749"/>
              <a:gd name="connsiteX33" fmla="*/ 1049999 w 3341511"/>
              <a:gd name="connsiteY33" fmla="*/ 285750 h 2875749"/>
              <a:gd name="connsiteX34" fmla="*/ 1321462 w 3341511"/>
              <a:gd name="connsiteY34" fmla="*/ 385762 h 2875749"/>
              <a:gd name="connsiteX35" fmla="*/ 1378612 w 3341511"/>
              <a:gd name="connsiteY35" fmla="*/ 428625 h 2875749"/>
              <a:gd name="connsiteX36" fmla="*/ 1421474 w 3341511"/>
              <a:gd name="connsiteY36" fmla="*/ 442912 h 2875749"/>
              <a:gd name="connsiteX37" fmla="*/ 1535774 w 3341511"/>
              <a:gd name="connsiteY37" fmla="*/ 528637 h 2875749"/>
              <a:gd name="connsiteX38" fmla="*/ 1578637 w 3341511"/>
              <a:gd name="connsiteY38" fmla="*/ 485775 h 2875749"/>
              <a:gd name="connsiteX39" fmla="*/ 1621499 w 3341511"/>
              <a:gd name="connsiteY39" fmla="*/ 471487 h 2875749"/>
              <a:gd name="connsiteX40" fmla="*/ 1650074 w 3341511"/>
              <a:gd name="connsiteY40" fmla="*/ 428625 h 2875749"/>
              <a:gd name="connsiteX41" fmla="*/ 1707224 w 3341511"/>
              <a:gd name="connsiteY41" fmla="*/ 385762 h 2875749"/>
              <a:gd name="connsiteX42" fmla="*/ 1835812 w 3341511"/>
              <a:gd name="connsiteY42" fmla="*/ 300037 h 2875749"/>
              <a:gd name="connsiteX43" fmla="*/ 1935824 w 3341511"/>
              <a:gd name="connsiteY43" fmla="*/ 257175 h 2875749"/>
              <a:gd name="connsiteX44" fmla="*/ 1978687 w 3341511"/>
              <a:gd name="connsiteY44" fmla="*/ 228600 h 2875749"/>
              <a:gd name="connsiteX45" fmla="*/ 2121562 w 3341511"/>
              <a:gd name="connsiteY45" fmla="*/ 200025 h 2875749"/>
              <a:gd name="connsiteX46" fmla="*/ 2321587 w 3341511"/>
              <a:gd name="connsiteY46" fmla="*/ 285750 h 2875749"/>
              <a:gd name="connsiteX47" fmla="*/ 2450174 w 3341511"/>
              <a:gd name="connsiteY47" fmla="*/ 371475 h 2875749"/>
              <a:gd name="connsiteX48" fmla="*/ 2621624 w 3341511"/>
              <a:gd name="connsiteY48" fmla="*/ 414337 h 2875749"/>
              <a:gd name="connsiteX49" fmla="*/ 2793074 w 3341511"/>
              <a:gd name="connsiteY49" fmla="*/ 500062 h 2875749"/>
              <a:gd name="connsiteX50" fmla="*/ 2864512 w 3341511"/>
              <a:gd name="connsiteY50" fmla="*/ 514350 h 2875749"/>
              <a:gd name="connsiteX51" fmla="*/ 2907374 w 3341511"/>
              <a:gd name="connsiteY51" fmla="*/ 542925 h 2875749"/>
              <a:gd name="connsiteX52" fmla="*/ 2950237 w 3341511"/>
              <a:gd name="connsiteY52" fmla="*/ 557212 h 2875749"/>
              <a:gd name="connsiteX53" fmla="*/ 2935949 w 3341511"/>
              <a:gd name="connsiteY53" fmla="*/ 600075 h 2875749"/>
              <a:gd name="connsiteX54" fmla="*/ 2893087 w 3341511"/>
              <a:gd name="connsiteY54" fmla="*/ 714375 h 2875749"/>
              <a:gd name="connsiteX55" fmla="*/ 2907374 w 3341511"/>
              <a:gd name="connsiteY55" fmla="*/ 1014412 h 2875749"/>
              <a:gd name="connsiteX56" fmla="*/ 2993099 w 3341511"/>
              <a:gd name="connsiteY56" fmla="*/ 1071562 h 2875749"/>
              <a:gd name="connsiteX57" fmla="*/ 3050249 w 3341511"/>
              <a:gd name="connsiteY57" fmla="*/ 1143000 h 2875749"/>
              <a:gd name="connsiteX58" fmla="*/ 3121687 w 3341511"/>
              <a:gd name="connsiteY58" fmla="*/ 1214437 h 2875749"/>
              <a:gd name="connsiteX59" fmla="*/ 3150262 w 3341511"/>
              <a:gd name="connsiteY59" fmla="*/ 1257300 h 2875749"/>
              <a:gd name="connsiteX60" fmla="*/ 3307424 w 3341511"/>
              <a:gd name="connsiteY60" fmla="*/ 1428750 h 2875749"/>
              <a:gd name="connsiteX61" fmla="*/ 3335999 w 3341511"/>
              <a:gd name="connsiteY61" fmla="*/ 1485900 h 2875749"/>
              <a:gd name="connsiteX62" fmla="*/ 3293137 w 3341511"/>
              <a:gd name="connsiteY62" fmla="*/ 2571750 h 2875749"/>
              <a:gd name="connsiteX63" fmla="*/ 3264562 w 3341511"/>
              <a:gd name="connsiteY63" fmla="*/ 2614612 h 2875749"/>
              <a:gd name="connsiteX64" fmla="*/ 3207412 w 3341511"/>
              <a:gd name="connsiteY64" fmla="*/ 2686050 h 2875749"/>
              <a:gd name="connsiteX65" fmla="*/ 3135974 w 3341511"/>
              <a:gd name="connsiteY65" fmla="*/ 2828925 h 2875749"/>
              <a:gd name="connsiteX66" fmla="*/ 3093112 w 3341511"/>
              <a:gd name="connsiteY66" fmla="*/ 2871787 h 2875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3341511" h="2875749">
                <a:moveTo>
                  <a:pt x="3178837" y="2871787"/>
                </a:moveTo>
                <a:cubicBezTo>
                  <a:pt x="3164549" y="2867025"/>
                  <a:pt x="3150552" y="2861280"/>
                  <a:pt x="3135974" y="2857500"/>
                </a:cubicBezTo>
                <a:cubicBezTo>
                  <a:pt x="2826774" y="2777338"/>
                  <a:pt x="2896802" y="2792521"/>
                  <a:pt x="2721637" y="2757487"/>
                </a:cubicBezTo>
                <a:cubicBezTo>
                  <a:pt x="2631863" y="2690157"/>
                  <a:pt x="2699470" y="2727161"/>
                  <a:pt x="2578762" y="2700337"/>
                </a:cubicBezTo>
                <a:cubicBezTo>
                  <a:pt x="2477376" y="2677807"/>
                  <a:pt x="2603559" y="2694918"/>
                  <a:pt x="2478749" y="2657475"/>
                </a:cubicBezTo>
                <a:cubicBezTo>
                  <a:pt x="2451002" y="2649151"/>
                  <a:pt x="2421431" y="2648868"/>
                  <a:pt x="2393024" y="2643187"/>
                </a:cubicBezTo>
                <a:cubicBezTo>
                  <a:pt x="2224617" y="2609506"/>
                  <a:pt x="2490088" y="2650931"/>
                  <a:pt x="2235862" y="2614612"/>
                </a:cubicBezTo>
                <a:cubicBezTo>
                  <a:pt x="2178847" y="2595608"/>
                  <a:pt x="2158056" y="2589997"/>
                  <a:pt x="2092987" y="2557462"/>
                </a:cubicBezTo>
                <a:cubicBezTo>
                  <a:pt x="2068149" y="2545043"/>
                  <a:pt x="2046714" y="2526343"/>
                  <a:pt x="2021549" y="2514600"/>
                </a:cubicBezTo>
                <a:cubicBezTo>
                  <a:pt x="1975067" y="2492909"/>
                  <a:pt x="1925667" y="2478010"/>
                  <a:pt x="1878674" y="2457450"/>
                </a:cubicBezTo>
                <a:cubicBezTo>
                  <a:pt x="1849405" y="2444645"/>
                  <a:pt x="1822033" y="2427807"/>
                  <a:pt x="1792949" y="2414587"/>
                </a:cubicBezTo>
                <a:cubicBezTo>
                  <a:pt x="1769601" y="2403974"/>
                  <a:pt x="1744451" y="2397482"/>
                  <a:pt x="1721512" y="2386012"/>
                </a:cubicBezTo>
                <a:cubicBezTo>
                  <a:pt x="1706153" y="2378333"/>
                  <a:pt x="1695061" y="2362487"/>
                  <a:pt x="1678649" y="2357437"/>
                </a:cubicBezTo>
                <a:cubicBezTo>
                  <a:pt x="1632229" y="2343154"/>
                  <a:pt x="1583234" y="2339179"/>
                  <a:pt x="1535774" y="2328862"/>
                </a:cubicBezTo>
                <a:cubicBezTo>
                  <a:pt x="1473685" y="2315364"/>
                  <a:pt x="1411949" y="2300287"/>
                  <a:pt x="1350037" y="2286000"/>
                </a:cubicBezTo>
                <a:cubicBezTo>
                  <a:pt x="1204244" y="2067310"/>
                  <a:pt x="1394678" y="2377059"/>
                  <a:pt x="1235737" y="1900237"/>
                </a:cubicBezTo>
                <a:cubicBezTo>
                  <a:pt x="1223974" y="1864949"/>
                  <a:pt x="1188112" y="1843087"/>
                  <a:pt x="1164299" y="1814512"/>
                </a:cubicBezTo>
                <a:cubicBezTo>
                  <a:pt x="1140487" y="1738312"/>
                  <a:pt x="1124310" y="1659291"/>
                  <a:pt x="1092862" y="1585912"/>
                </a:cubicBezTo>
                <a:cubicBezTo>
                  <a:pt x="1047989" y="1481209"/>
                  <a:pt x="966047" y="1496908"/>
                  <a:pt x="864262" y="1457325"/>
                </a:cubicBezTo>
                <a:cubicBezTo>
                  <a:pt x="834486" y="1445746"/>
                  <a:pt x="804804" y="1432647"/>
                  <a:pt x="778537" y="1414462"/>
                </a:cubicBezTo>
                <a:cubicBezTo>
                  <a:pt x="523167" y="1237667"/>
                  <a:pt x="877864" y="1434904"/>
                  <a:pt x="535649" y="1128712"/>
                </a:cubicBezTo>
                <a:cubicBezTo>
                  <a:pt x="501978" y="1098586"/>
                  <a:pt x="449924" y="1100137"/>
                  <a:pt x="407062" y="1085850"/>
                </a:cubicBezTo>
                <a:cubicBezTo>
                  <a:pt x="305047" y="1051845"/>
                  <a:pt x="346399" y="1073983"/>
                  <a:pt x="278474" y="1028700"/>
                </a:cubicBezTo>
                <a:cubicBezTo>
                  <a:pt x="93041" y="750547"/>
                  <a:pt x="263788" y="1022512"/>
                  <a:pt x="207037" y="142875"/>
                </a:cubicBezTo>
                <a:cubicBezTo>
                  <a:pt x="204025" y="96188"/>
                  <a:pt x="186233" y="94153"/>
                  <a:pt x="149887" y="71437"/>
                </a:cubicBezTo>
                <a:cubicBezTo>
                  <a:pt x="126338" y="56719"/>
                  <a:pt x="102724" y="42061"/>
                  <a:pt x="78449" y="28575"/>
                </a:cubicBezTo>
                <a:cubicBezTo>
                  <a:pt x="59831" y="18232"/>
                  <a:pt x="0" y="0"/>
                  <a:pt x="21299" y="0"/>
                </a:cubicBezTo>
                <a:cubicBezTo>
                  <a:pt x="83940" y="0"/>
                  <a:pt x="145124" y="19050"/>
                  <a:pt x="207037" y="28575"/>
                </a:cubicBezTo>
                <a:cubicBezTo>
                  <a:pt x="288612" y="1382"/>
                  <a:pt x="215979" y="10279"/>
                  <a:pt x="278474" y="57150"/>
                </a:cubicBezTo>
                <a:cubicBezTo>
                  <a:pt x="323154" y="90660"/>
                  <a:pt x="432918" y="123883"/>
                  <a:pt x="478499" y="142875"/>
                </a:cubicBezTo>
                <a:cubicBezTo>
                  <a:pt x="498159" y="151067"/>
                  <a:pt x="514858" y="166830"/>
                  <a:pt x="535649" y="171450"/>
                </a:cubicBezTo>
                <a:cubicBezTo>
                  <a:pt x="601397" y="186061"/>
                  <a:pt x="669238" y="188953"/>
                  <a:pt x="735674" y="200025"/>
                </a:cubicBezTo>
                <a:cubicBezTo>
                  <a:pt x="755043" y="203253"/>
                  <a:pt x="773880" y="209145"/>
                  <a:pt x="792824" y="214312"/>
                </a:cubicBezTo>
                <a:lnTo>
                  <a:pt x="1049999" y="285750"/>
                </a:lnTo>
                <a:cubicBezTo>
                  <a:pt x="1117375" y="305401"/>
                  <a:pt x="1286610" y="369361"/>
                  <a:pt x="1321462" y="385762"/>
                </a:cubicBezTo>
                <a:cubicBezTo>
                  <a:pt x="1343008" y="395901"/>
                  <a:pt x="1357937" y="416811"/>
                  <a:pt x="1378612" y="428625"/>
                </a:cubicBezTo>
                <a:cubicBezTo>
                  <a:pt x="1391688" y="436097"/>
                  <a:pt x="1408004" y="436177"/>
                  <a:pt x="1421474" y="442912"/>
                </a:cubicBezTo>
                <a:cubicBezTo>
                  <a:pt x="1492485" y="478417"/>
                  <a:pt x="1486193" y="479056"/>
                  <a:pt x="1535774" y="528637"/>
                </a:cubicBezTo>
                <a:cubicBezTo>
                  <a:pt x="1550062" y="514350"/>
                  <a:pt x="1561825" y="496983"/>
                  <a:pt x="1578637" y="485775"/>
                </a:cubicBezTo>
                <a:cubicBezTo>
                  <a:pt x="1591168" y="477421"/>
                  <a:pt x="1609739" y="480895"/>
                  <a:pt x="1621499" y="471487"/>
                </a:cubicBezTo>
                <a:cubicBezTo>
                  <a:pt x="1634907" y="460760"/>
                  <a:pt x="1637932" y="440767"/>
                  <a:pt x="1650074" y="428625"/>
                </a:cubicBezTo>
                <a:cubicBezTo>
                  <a:pt x="1666912" y="411787"/>
                  <a:pt x="1687645" y="399316"/>
                  <a:pt x="1707224" y="385762"/>
                </a:cubicBezTo>
                <a:cubicBezTo>
                  <a:pt x="1749579" y="356439"/>
                  <a:pt x="1788463" y="320329"/>
                  <a:pt x="1835812" y="300037"/>
                </a:cubicBezTo>
                <a:cubicBezTo>
                  <a:pt x="1869149" y="285750"/>
                  <a:pt x="1903383" y="273395"/>
                  <a:pt x="1935824" y="257175"/>
                </a:cubicBezTo>
                <a:cubicBezTo>
                  <a:pt x="1951183" y="249496"/>
                  <a:pt x="1962275" y="233650"/>
                  <a:pt x="1978687" y="228600"/>
                </a:cubicBezTo>
                <a:cubicBezTo>
                  <a:pt x="2025107" y="214317"/>
                  <a:pt x="2121562" y="200025"/>
                  <a:pt x="2121562" y="200025"/>
                </a:cubicBezTo>
                <a:cubicBezTo>
                  <a:pt x="2201402" y="226638"/>
                  <a:pt x="2218023" y="230516"/>
                  <a:pt x="2321587" y="285750"/>
                </a:cubicBezTo>
                <a:cubicBezTo>
                  <a:pt x="2473787" y="366923"/>
                  <a:pt x="2273379" y="291113"/>
                  <a:pt x="2450174" y="371475"/>
                </a:cubicBezTo>
                <a:cubicBezTo>
                  <a:pt x="2515715" y="401267"/>
                  <a:pt x="2552032" y="402739"/>
                  <a:pt x="2621624" y="414337"/>
                </a:cubicBezTo>
                <a:cubicBezTo>
                  <a:pt x="2684837" y="450458"/>
                  <a:pt x="2725441" y="479772"/>
                  <a:pt x="2793074" y="500062"/>
                </a:cubicBezTo>
                <a:cubicBezTo>
                  <a:pt x="2816334" y="507040"/>
                  <a:pt x="2840699" y="509587"/>
                  <a:pt x="2864512" y="514350"/>
                </a:cubicBezTo>
                <a:cubicBezTo>
                  <a:pt x="2878799" y="523875"/>
                  <a:pt x="2892015" y="535246"/>
                  <a:pt x="2907374" y="542925"/>
                </a:cubicBezTo>
                <a:cubicBezTo>
                  <a:pt x="2920845" y="549660"/>
                  <a:pt x="2943502" y="543742"/>
                  <a:pt x="2950237" y="557212"/>
                </a:cubicBezTo>
                <a:cubicBezTo>
                  <a:pt x="2956972" y="570683"/>
                  <a:pt x="2941237" y="585973"/>
                  <a:pt x="2935949" y="600075"/>
                </a:cubicBezTo>
                <a:cubicBezTo>
                  <a:pt x="2884707" y="736720"/>
                  <a:pt x="2925510" y="617101"/>
                  <a:pt x="2893087" y="714375"/>
                </a:cubicBezTo>
                <a:cubicBezTo>
                  <a:pt x="2877833" y="821145"/>
                  <a:pt x="2856917" y="900883"/>
                  <a:pt x="2907374" y="1014412"/>
                </a:cubicBezTo>
                <a:cubicBezTo>
                  <a:pt x="2921322" y="1045795"/>
                  <a:pt x="2967572" y="1048588"/>
                  <a:pt x="2993099" y="1071562"/>
                </a:cubicBezTo>
                <a:cubicBezTo>
                  <a:pt x="3015766" y="1091962"/>
                  <a:pt x="3029849" y="1120333"/>
                  <a:pt x="3050249" y="1143000"/>
                </a:cubicBezTo>
                <a:cubicBezTo>
                  <a:pt x="3072777" y="1168031"/>
                  <a:pt x="3099511" y="1189093"/>
                  <a:pt x="3121687" y="1214437"/>
                </a:cubicBezTo>
                <a:cubicBezTo>
                  <a:pt x="3132995" y="1227360"/>
                  <a:pt x="3138775" y="1244536"/>
                  <a:pt x="3150262" y="1257300"/>
                </a:cubicBezTo>
                <a:cubicBezTo>
                  <a:pt x="3220504" y="1335347"/>
                  <a:pt x="3254025" y="1348652"/>
                  <a:pt x="3307424" y="1428750"/>
                </a:cubicBezTo>
                <a:cubicBezTo>
                  <a:pt x="3319238" y="1446471"/>
                  <a:pt x="3326474" y="1466850"/>
                  <a:pt x="3335999" y="1485900"/>
                </a:cubicBezTo>
                <a:cubicBezTo>
                  <a:pt x="3224807" y="1930667"/>
                  <a:pt x="3341511" y="1426895"/>
                  <a:pt x="3293137" y="2571750"/>
                </a:cubicBezTo>
                <a:cubicBezTo>
                  <a:pt x="3292412" y="2588906"/>
                  <a:pt x="3272241" y="2599254"/>
                  <a:pt x="3264562" y="2614612"/>
                </a:cubicBezTo>
                <a:cubicBezTo>
                  <a:pt x="3230056" y="2683624"/>
                  <a:pt x="3279666" y="2637880"/>
                  <a:pt x="3207412" y="2686050"/>
                </a:cubicBezTo>
                <a:cubicBezTo>
                  <a:pt x="3183599" y="2733675"/>
                  <a:pt x="3165510" y="2784621"/>
                  <a:pt x="3135974" y="2828925"/>
                </a:cubicBezTo>
                <a:cubicBezTo>
                  <a:pt x="3104757" y="2875749"/>
                  <a:pt x="3124570" y="2871787"/>
                  <a:pt x="3093112" y="2871787"/>
                </a:cubicBezTo>
              </a:path>
            </a:pathLst>
          </a:custGeom>
          <a:solidFill>
            <a:srgbClr val="FFFFFF">
              <a:alpha val="1961"/>
            </a:srgb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Oval Callout 6"/>
          <p:cNvSpPr/>
          <p:nvPr/>
        </p:nvSpPr>
        <p:spPr>
          <a:xfrm>
            <a:off x="5000628" y="1500174"/>
            <a:ext cx="2071702" cy="1643074"/>
          </a:xfrm>
          <a:prstGeom prst="wedgeEllipse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400" b="1" i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1648 ألف كم²</a:t>
            </a:r>
          </a:p>
        </p:txBody>
      </p:sp>
      <p:sp>
        <p:nvSpPr>
          <p:cNvPr id="8" name="Freeform 7"/>
          <p:cNvSpPr/>
          <p:nvPr/>
        </p:nvSpPr>
        <p:spPr>
          <a:xfrm>
            <a:off x="2941300" y="2071678"/>
            <a:ext cx="1487824" cy="1782896"/>
          </a:xfrm>
          <a:custGeom>
            <a:avLst/>
            <a:gdLst>
              <a:gd name="connsiteX0" fmla="*/ 795199 w 1487824"/>
              <a:gd name="connsiteY0" fmla="*/ 42862 h 1782896"/>
              <a:gd name="connsiteX1" fmla="*/ 595174 w 1487824"/>
              <a:gd name="connsiteY1" fmla="*/ 28575 h 1782896"/>
              <a:gd name="connsiteX2" fmla="*/ 480874 w 1487824"/>
              <a:gd name="connsiteY2" fmla="*/ 57150 h 1782896"/>
              <a:gd name="connsiteX3" fmla="*/ 409437 w 1487824"/>
              <a:gd name="connsiteY3" fmla="*/ 71437 h 1782896"/>
              <a:gd name="connsiteX4" fmla="*/ 395149 w 1487824"/>
              <a:gd name="connsiteY4" fmla="*/ 128587 h 1782896"/>
              <a:gd name="connsiteX5" fmla="*/ 366574 w 1487824"/>
              <a:gd name="connsiteY5" fmla="*/ 171450 h 1782896"/>
              <a:gd name="connsiteX6" fmla="*/ 352287 w 1487824"/>
              <a:gd name="connsiteY6" fmla="*/ 214312 h 1782896"/>
              <a:gd name="connsiteX7" fmla="*/ 337999 w 1487824"/>
              <a:gd name="connsiteY7" fmla="*/ 385762 h 1782896"/>
              <a:gd name="connsiteX8" fmla="*/ 323712 w 1487824"/>
              <a:gd name="connsiteY8" fmla="*/ 485775 h 1782896"/>
              <a:gd name="connsiteX9" fmla="*/ 266562 w 1487824"/>
              <a:gd name="connsiteY9" fmla="*/ 500062 h 1782896"/>
              <a:gd name="connsiteX10" fmla="*/ 152262 w 1487824"/>
              <a:gd name="connsiteY10" fmla="*/ 585787 h 1782896"/>
              <a:gd name="connsiteX11" fmla="*/ 109399 w 1487824"/>
              <a:gd name="connsiteY11" fmla="*/ 700087 h 1782896"/>
              <a:gd name="connsiteX12" fmla="*/ 23674 w 1487824"/>
              <a:gd name="connsiteY12" fmla="*/ 757237 h 1782896"/>
              <a:gd name="connsiteX13" fmla="*/ 23674 w 1487824"/>
              <a:gd name="connsiteY13" fmla="*/ 957262 h 1782896"/>
              <a:gd name="connsiteX14" fmla="*/ 37962 w 1487824"/>
              <a:gd name="connsiteY14" fmla="*/ 1000125 h 1782896"/>
              <a:gd name="connsiteX15" fmla="*/ 123687 w 1487824"/>
              <a:gd name="connsiteY15" fmla="*/ 1014412 h 1782896"/>
              <a:gd name="connsiteX16" fmla="*/ 237987 w 1487824"/>
              <a:gd name="connsiteY16" fmla="*/ 1157287 h 1782896"/>
              <a:gd name="connsiteX17" fmla="*/ 309424 w 1487824"/>
              <a:gd name="connsiteY17" fmla="*/ 1257300 h 1782896"/>
              <a:gd name="connsiteX18" fmla="*/ 337999 w 1487824"/>
              <a:gd name="connsiteY18" fmla="*/ 1314450 h 1782896"/>
              <a:gd name="connsiteX19" fmla="*/ 1080949 w 1487824"/>
              <a:gd name="connsiteY19" fmla="*/ 1585912 h 1782896"/>
              <a:gd name="connsiteX20" fmla="*/ 1223824 w 1487824"/>
              <a:gd name="connsiteY20" fmla="*/ 1685925 h 1782896"/>
              <a:gd name="connsiteX21" fmla="*/ 1323837 w 1487824"/>
              <a:gd name="connsiteY21" fmla="*/ 1743075 h 1782896"/>
              <a:gd name="connsiteX22" fmla="*/ 1423849 w 1487824"/>
              <a:gd name="connsiteY22" fmla="*/ 1771650 h 1782896"/>
              <a:gd name="connsiteX23" fmla="*/ 1466712 w 1487824"/>
              <a:gd name="connsiteY23" fmla="*/ 1757362 h 1782896"/>
              <a:gd name="connsiteX24" fmla="*/ 1423849 w 1487824"/>
              <a:gd name="connsiteY24" fmla="*/ 1528762 h 1782896"/>
              <a:gd name="connsiteX25" fmla="*/ 1395274 w 1487824"/>
              <a:gd name="connsiteY25" fmla="*/ 957262 h 1782896"/>
              <a:gd name="connsiteX26" fmla="*/ 1352412 w 1487824"/>
              <a:gd name="connsiteY26" fmla="*/ 842962 h 1782896"/>
              <a:gd name="connsiteX27" fmla="*/ 1309549 w 1487824"/>
              <a:gd name="connsiteY27" fmla="*/ 714375 h 1782896"/>
              <a:gd name="connsiteX28" fmla="*/ 1252399 w 1487824"/>
              <a:gd name="connsiteY28" fmla="*/ 671512 h 1782896"/>
              <a:gd name="connsiteX29" fmla="*/ 1138099 w 1487824"/>
              <a:gd name="connsiteY29" fmla="*/ 628650 h 1782896"/>
              <a:gd name="connsiteX30" fmla="*/ 1052374 w 1487824"/>
              <a:gd name="connsiteY30" fmla="*/ 571500 h 1782896"/>
              <a:gd name="connsiteX31" fmla="*/ 1023799 w 1487824"/>
              <a:gd name="connsiteY31" fmla="*/ 457200 h 1782896"/>
              <a:gd name="connsiteX32" fmla="*/ 995224 w 1487824"/>
              <a:gd name="connsiteY32" fmla="*/ 357187 h 1782896"/>
              <a:gd name="connsiteX33" fmla="*/ 980937 w 1487824"/>
              <a:gd name="connsiteY33" fmla="*/ 300037 h 1782896"/>
              <a:gd name="connsiteX34" fmla="*/ 966649 w 1487824"/>
              <a:gd name="connsiteY34" fmla="*/ 157162 h 1782896"/>
              <a:gd name="connsiteX35" fmla="*/ 938074 w 1487824"/>
              <a:gd name="connsiteY35" fmla="*/ 114300 h 1782896"/>
              <a:gd name="connsiteX36" fmla="*/ 895212 w 1487824"/>
              <a:gd name="connsiteY36" fmla="*/ 71437 h 1782896"/>
              <a:gd name="connsiteX37" fmla="*/ 780912 w 1487824"/>
              <a:gd name="connsiteY37" fmla="*/ 28575 h 1782896"/>
              <a:gd name="connsiteX38" fmla="*/ 709474 w 1487824"/>
              <a:gd name="connsiteY38" fmla="*/ 0 h 1782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487824" h="1782896">
                <a:moveTo>
                  <a:pt x="795199" y="42862"/>
                </a:moveTo>
                <a:cubicBezTo>
                  <a:pt x="728524" y="38100"/>
                  <a:pt x="661950" y="25540"/>
                  <a:pt x="595174" y="28575"/>
                </a:cubicBezTo>
                <a:cubicBezTo>
                  <a:pt x="555942" y="30358"/>
                  <a:pt x="519384" y="49448"/>
                  <a:pt x="480874" y="57150"/>
                </a:cubicBezTo>
                <a:lnTo>
                  <a:pt x="409437" y="71437"/>
                </a:lnTo>
                <a:cubicBezTo>
                  <a:pt x="404674" y="90487"/>
                  <a:pt x="402884" y="110538"/>
                  <a:pt x="395149" y="128587"/>
                </a:cubicBezTo>
                <a:cubicBezTo>
                  <a:pt x="388385" y="144370"/>
                  <a:pt x="374253" y="156091"/>
                  <a:pt x="366574" y="171450"/>
                </a:cubicBezTo>
                <a:cubicBezTo>
                  <a:pt x="359839" y="184920"/>
                  <a:pt x="357049" y="200025"/>
                  <a:pt x="352287" y="214312"/>
                </a:cubicBezTo>
                <a:cubicBezTo>
                  <a:pt x="347524" y="271462"/>
                  <a:pt x="344002" y="328729"/>
                  <a:pt x="337999" y="385762"/>
                </a:cubicBezTo>
                <a:cubicBezTo>
                  <a:pt x="334474" y="419253"/>
                  <a:pt x="341560" y="457218"/>
                  <a:pt x="323712" y="485775"/>
                </a:cubicBezTo>
                <a:cubicBezTo>
                  <a:pt x="313305" y="502427"/>
                  <a:pt x="285612" y="495300"/>
                  <a:pt x="266562" y="500062"/>
                </a:cubicBezTo>
                <a:cubicBezTo>
                  <a:pt x="216454" y="525116"/>
                  <a:pt x="185085" y="533270"/>
                  <a:pt x="152262" y="585787"/>
                </a:cubicBezTo>
                <a:cubicBezTo>
                  <a:pt x="112399" y="649568"/>
                  <a:pt x="168893" y="640593"/>
                  <a:pt x="109399" y="700087"/>
                </a:cubicBezTo>
                <a:cubicBezTo>
                  <a:pt x="85115" y="724371"/>
                  <a:pt x="23674" y="757237"/>
                  <a:pt x="23674" y="757237"/>
                </a:cubicBezTo>
                <a:cubicBezTo>
                  <a:pt x="0" y="851936"/>
                  <a:pt x="2019" y="816505"/>
                  <a:pt x="23674" y="957262"/>
                </a:cubicBezTo>
                <a:cubicBezTo>
                  <a:pt x="25964" y="972147"/>
                  <a:pt x="24886" y="992653"/>
                  <a:pt x="37962" y="1000125"/>
                </a:cubicBezTo>
                <a:cubicBezTo>
                  <a:pt x="63114" y="1014498"/>
                  <a:pt x="95112" y="1009650"/>
                  <a:pt x="123687" y="1014412"/>
                </a:cubicBezTo>
                <a:cubicBezTo>
                  <a:pt x="184197" y="1105178"/>
                  <a:pt x="121706" y="1015165"/>
                  <a:pt x="237987" y="1157287"/>
                </a:cubicBezTo>
                <a:cubicBezTo>
                  <a:pt x="252513" y="1175041"/>
                  <a:pt x="295504" y="1232939"/>
                  <a:pt x="309424" y="1257300"/>
                </a:cubicBezTo>
                <a:cubicBezTo>
                  <a:pt x="319991" y="1275792"/>
                  <a:pt x="328474" y="1295400"/>
                  <a:pt x="337999" y="1314450"/>
                </a:cubicBezTo>
                <a:cubicBezTo>
                  <a:pt x="369230" y="1782896"/>
                  <a:pt x="278406" y="1485594"/>
                  <a:pt x="1080949" y="1585912"/>
                </a:cubicBezTo>
                <a:cubicBezTo>
                  <a:pt x="1113834" y="1590023"/>
                  <a:pt x="1201752" y="1671210"/>
                  <a:pt x="1223824" y="1685925"/>
                </a:cubicBezTo>
                <a:cubicBezTo>
                  <a:pt x="1255772" y="1707224"/>
                  <a:pt x="1289494" y="1725904"/>
                  <a:pt x="1323837" y="1743075"/>
                </a:cubicBezTo>
                <a:cubicBezTo>
                  <a:pt x="1344331" y="1753322"/>
                  <a:pt x="1405543" y="1767073"/>
                  <a:pt x="1423849" y="1771650"/>
                </a:cubicBezTo>
                <a:cubicBezTo>
                  <a:pt x="1438137" y="1766887"/>
                  <a:pt x="1464582" y="1772271"/>
                  <a:pt x="1466712" y="1757362"/>
                </a:cubicBezTo>
                <a:cubicBezTo>
                  <a:pt x="1487824" y="1609580"/>
                  <a:pt x="1476714" y="1608061"/>
                  <a:pt x="1423849" y="1528762"/>
                </a:cubicBezTo>
                <a:cubicBezTo>
                  <a:pt x="1349901" y="1306913"/>
                  <a:pt x="1455833" y="1638550"/>
                  <a:pt x="1395274" y="957262"/>
                </a:cubicBezTo>
                <a:cubicBezTo>
                  <a:pt x="1391671" y="916731"/>
                  <a:pt x="1365955" y="881333"/>
                  <a:pt x="1352412" y="842962"/>
                </a:cubicBezTo>
                <a:cubicBezTo>
                  <a:pt x="1337375" y="800357"/>
                  <a:pt x="1332314" y="753401"/>
                  <a:pt x="1309549" y="714375"/>
                </a:cubicBezTo>
                <a:cubicBezTo>
                  <a:pt x="1297550" y="693806"/>
                  <a:pt x="1272592" y="684133"/>
                  <a:pt x="1252399" y="671512"/>
                </a:cubicBezTo>
                <a:cubicBezTo>
                  <a:pt x="1202590" y="640381"/>
                  <a:pt x="1192951" y="642363"/>
                  <a:pt x="1138099" y="628650"/>
                </a:cubicBezTo>
                <a:cubicBezTo>
                  <a:pt x="1109524" y="609600"/>
                  <a:pt x="1063234" y="604081"/>
                  <a:pt x="1052374" y="571500"/>
                </a:cubicBezTo>
                <a:cubicBezTo>
                  <a:pt x="1026845" y="494909"/>
                  <a:pt x="1046786" y="560643"/>
                  <a:pt x="1023799" y="457200"/>
                </a:cubicBezTo>
                <a:cubicBezTo>
                  <a:pt x="1001461" y="356681"/>
                  <a:pt x="1019095" y="440736"/>
                  <a:pt x="995224" y="357187"/>
                </a:cubicBezTo>
                <a:cubicBezTo>
                  <a:pt x="989830" y="338306"/>
                  <a:pt x="985699" y="319087"/>
                  <a:pt x="980937" y="300037"/>
                </a:cubicBezTo>
                <a:cubicBezTo>
                  <a:pt x="976174" y="252412"/>
                  <a:pt x="977411" y="203799"/>
                  <a:pt x="966649" y="157162"/>
                </a:cubicBezTo>
                <a:cubicBezTo>
                  <a:pt x="962788" y="140430"/>
                  <a:pt x="949067" y="127491"/>
                  <a:pt x="938074" y="114300"/>
                </a:cubicBezTo>
                <a:cubicBezTo>
                  <a:pt x="925139" y="98778"/>
                  <a:pt x="912346" y="82146"/>
                  <a:pt x="895212" y="71437"/>
                </a:cubicBezTo>
                <a:cubicBezTo>
                  <a:pt x="882497" y="63490"/>
                  <a:pt x="805412" y="35575"/>
                  <a:pt x="780912" y="28575"/>
                </a:cubicBezTo>
                <a:cubicBezTo>
                  <a:pt x="714044" y="9470"/>
                  <a:pt x="738740" y="29263"/>
                  <a:pt x="709474" y="0"/>
                </a:cubicBezTo>
              </a:path>
            </a:pathLst>
          </a:custGeom>
          <a:solidFill>
            <a:srgbClr val="FFFFFF">
              <a:alpha val="1961"/>
            </a:srgb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9" name="Oval Callout 8"/>
          <p:cNvSpPr/>
          <p:nvPr/>
        </p:nvSpPr>
        <p:spPr>
          <a:xfrm>
            <a:off x="3143240" y="1785926"/>
            <a:ext cx="1714512" cy="1285884"/>
          </a:xfrm>
          <a:prstGeom prst="wedgeEllipse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400" b="1" i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437072 كم </a:t>
            </a:r>
            <a:r>
              <a:rPr lang="ar-KW" sz="2400" b="1" i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²</a:t>
            </a:r>
            <a:endParaRPr lang="ar-SA" sz="2400" b="1" i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sp>
        <p:nvSpPr>
          <p:cNvPr id="24" name="Freeform 23"/>
          <p:cNvSpPr/>
          <p:nvPr/>
        </p:nvSpPr>
        <p:spPr>
          <a:xfrm>
            <a:off x="2428861" y="3500438"/>
            <a:ext cx="3071828" cy="2714644"/>
          </a:xfrm>
          <a:custGeom>
            <a:avLst/>
            <a:gdLst>
              <a:gd name="connsiteX0" fmla="*/ 785813 w 2843213"/>
              <a:gd name="connsiteY0" fmla="*/ 71437 h 2528887"/>
              <a:gd name="connsiteX1" fmla="*/ 985838 w 2843213"/>
              <a:gd name="connsiteY1" fmla="*/ 214312 h 2528887"/>
              <a:gd name="connsiteX2" fmla="*/ 1057275 w 2843213"/>
              <a:gd name="connsiteY2" fmla="*/ 285750 h 2528887"/>
              <a:gd name="connsiteX3" fmla="*/ 1143000 w 2843213"/>
              <a:gd name="connsiteY3" fmla="*/ 342900 h 2528887"/>
              <a:gd name="connsiteX4" fmla="*/ 1185863 w 2843213"/>
              <a:gd name="connsiteY4" fmla="*/ 385762 h 2528887"/>
              <a:gd name="connsiteX5" fmla="*/ 1343025 w 2843213"/>
              <a:gd name="connsiteY5" fmla="*/ 457200 h 2528887"/>
              <a:gd name="connsiteX6" fmla="*/ 1885950 w 2843213"/>
              <a:gd name="connsiteY6" fmla="*/ 514350 h 2528887"/>
              <a:gd name="connsiteX7" fmla="*/ 2000250 w 2843213"/>
              <a:gd name="connsiteY7" fmla="*/ 600075 h 2528887"/>
              <a:gd name="connsiteX8" fmla="*/ 2100263 w 2843213"/>
              <a:gd name="connsiteY8" fmla="*/ 685800 h 2528887"/>
              <a:gd name="connsiteX9" fmla="*/ 2128838 w 2843213"/>
              <a:gd name="connsiteY9" fmla="*/ 771525 h 2528887"/>
              <a:gd name="connsiteX10" fmla="*/ 2157413 w 2843213"/>
              <a:gd name="connsiteY10" fmla="*/ 914400 h 2528887"/>
              <a:gd name="connsiteX11" fmla="*/ 2200275 w 2843213"/>
              <a:gd name="connsiteY11" fmla="*/ 942975 h 2528887"/>
              <a:gd name="connsiteX12" fmla="*/ 2243138 w 2843213"/>
              <a:gd name="connsiteY12" fmla="*/ 1000125 h 2528887"/>
              <a:gd name="connsiteX13" fmla="*/ 2343150 w 2843213"/>
              <a:gd name="connsiteY13" fmla="*/ 1100137 h 2528887"/>
              <a:gd name="connsiteX14" fmla="*/ 2428875 w 2843213"/>
              <a:gd name="connsiteY14" fmla="*/ 1228725 h 2528887"/>
              <a:gd name="connsiteX15" fmla="*/ 2514600 w 2843213"/>
              <a:gd name="connsiteY15" fmla="*/ 1400175 h 2528887"/>
              <a:gd name="connsiteX16" fmla="*/ 2571750 w 2843213"/>
              <a:gd name="connsiteY16" fmla="*/ 1514475 h 2528887"/>
              <a:gd name="connsiteX17" fmla="*/ 2614613 w 2843213"/>
              <a:gd name="connsiteY17" fmla="*/ 1571625 h 2528887"/>
              <a:gd name="connsiteX18" fmla="*/ 2800350 w 2843213"/>
              <a:gd name="connsiteY18" fmla="*/ 1800225 h 2528887"/>
              <a:gd name="connsiteX19" fmla="*/ 2843213 w 2843213"/>
              <a:gd name="connsiteY19" fmla="*/ 1885950 h 2528887"/>
              <a:gd name="connsiteX20" fmla="*/ 2814638 w 2843213"/>
              <a:gd name="connsiteY20" fmla="*/ 2128837 h 2528887"/>
              <a:gd name="connsiteX21" fmla="*/ 2800350 w 2843213"/>
              <a:gd name="connsiteY21" fmla="*/ 2171700 h 2528887"/>
              <a:gd name="connsiteX22" fmla="*/ 2743200 w 2843213"/>
              <a:gd name="connsiteY22" fmla="*/ 2228850 h 2528887"/>
              <a:gd name="connsiteX23" fmla="*/ 2614613 w 2843213"/>
              <a:gd name="connsiteY23" fmla="*/ 2328862 h 2528887"/>
              <a:gd name="connsiteX24" fmla="*/ 2000250 w 2843213"/>
              <a:gd name="connsiteY24" fmla="*/ 2343150 h 2528887"/>
              <a:gd name="connsiteX25" fmla="*/ 1985963 w 2843213"/>
              <a:gd name="connsiteY25" fmla="*/ 2443162 h 2528887"/>
              <a:gd name="connsiteX26" fmla="*/ 1971675 w 2843213"/>
              <a:gd name="connsiteY26" fmla="*/ 2486025 h 2528887"/>
              <a:gd name="connsiteX27" fmla="*/ 1928813 w 2843213"/>
              <a:gd name="connsiteY27" fmla="*/ 2514600 h 2528887"/>
              <a:gd name="connsiteX28" fmla="*/ 1871663 w 2843213"/>
              <a:gd name="connsiteY28" fmla="*/ 2528887 h 2528887"/>
              <a:gd name="connsiteX29" fmla="*/ 957263 w 2843213"/>
              <a:gd name="connsiteY29" fmla="*/ 2514600 h 2528887"/>
              <a:gd name="connsiteX30" fmla="*/ 871538 w 2843213"/>
              <a:gd name="connsiteY30" fmla="*/ 2500312 h 2528887"/>
              <a:gd name="connsiteX31" fmla="*/ 842963 w 2843213"/>
              <a:gd name="connsiteY31" fmla="*/ 2457450 h 2528887"/>
              <a:gd name="connsiteX32" fmla="*/ 785813 w 2843213"/>
              <a:gd name="connsiteY32" fmla="*/ 2286000 h 2528887"/>
              <a:gd name="connsiteX33" fmla="*/ 757238 w 2843213"/>
              <a:gd name="connsiteY33" fmla="*/ 2157412 h 2528887"/>
              <a:gd name="connsiteX34" fmla="*/ 728663 w 2843213"/>
              <a:gd name="connsiteY34" fmla="*/ 1985962 h 2528887"/>
              <a:gd name="connsiteX35" fmla="*/ 714375 w 2843213"/>
              <a:gd name="connsiteY35" fmla="*/ 1943100 h 2528887"/>
              <a:gd name="connsiteX36" fmla="*/ 685800 w 2843213"/>
              <a:gd name="connsiteY36" fmla="*/ 1843087 h 2528887"/>
              <a:gd name="connsiteX37" fmla="*/ 657225 w 2843213"/>
              <a:gd name="connsiteY37" fmla="*/ 1800225 h 2528887"/>
              <a:gd name="connsiteX38" fmla="*/ 642938 w 2843213"/>
              <a:gd name="connsiteY38" fmla="*/ 1743075 h 2528887"/>
              <a:gd name="connsiteX39" fmla="*/ 514350 w 2843213"/>
              <a:gd name="connsiteY39" fmla="*/ 1643062 h 2528887"/>
              <a:gd name="connsiteX40" fmla="*/ 414338 w 2843213"/>
              <a:gd name="connsiteY40" fmla="*/ 1557337 h 2528887"/>
              <a:gd name="connsiteX41" fmla="*/ 314325 w 2843213"/>
              <a:gd name="connsiteY41" fmla="*/ 1285875 h 2528887"/>
              <a:gd name="connsiteX42" fmla="*/ 285750 w 2843213"/>
              <a:gd name="connsiteY42" fmla="*/ 1200150 h 2528887"/>
              <a:gd name="connsiteX43" fmla="*/ 214313 w 2843213"/>
              <a:gd name="connsiteY43" fmla="*/ 1114425 h 2528887"/>
              <a:gd name="connsiteX44" fmla="*/ 171450 w 2843213"/>
              <a:gd name="connsiteY44" fmla="*/ 1085850 h 2528887"/>
              <a:gd name="connsiteX45" fmla="*/ 142875 w 2843213"/>
              <a:gd name="connsiteY45" fmla="*/ 1042987 h 2528887"/>
              <a:gd name="connsiteX46" fmla="*/ 57150 w 2843213"/>
              <a:gd name="connsiteY46" fmla="*/ 928687 h 2528887"/>
              <a:gd name="connsiteX47" fmla="*/ 42863 w 2843213"/>
              <a:gd name="connsiteY47" fmla="*/ 842962 h 2528887"/>
              <a:gd name="connsiteX48" fmla="*/ 14288 w 2843213"/>
              <a:gd name="connsiteY48" fmla="*/ 800100 h 2528887"/>
              <a:gd name="connsiteX49" fmla="*/ 0 w 2843213"/>
              <a:gd name="connsiteY49" fmla="*/ 757237 h 2528887"/>
              <a:gd name="connsiteX50" fmla="*/ 14288 w 2843213"/>
              <a:gd name="connsiteY50" fmla="*/ 157162 h 2528887"/>
              <a:gd name="connsiteX51" fmla="*/ 28575 w 2843213"/>
              <a:gd name="connsiteY51" fmla="*/ 57150 h 2528887"/>
              <a:gd name="connsiteX52" fmla="*/ 42863 w 2843213"/>
              <a:gd name="connsiteY52" fmla="*/ 14287 h 2528887"/>
              <a:gd name="connsiteX53" fmla="*/ 114300 w 2843213"/>
              <a:gd name="connsiteY53" fmla="*/ 0 h 2528887"/>
              <a:gd name="connsiteX54" fmla="*/ 542925 w 2843213"/>
              <a:gd name="connsiteY54" fmla="*/ 14287 h 2528887"/>
              <a:gd name="connsiteX55" fmla="*/ 585788 w 2843213"/>
              <a:gd name="connsiteY55" fmla="*/ 28575 h 2528887"/>
              <a:gd name="connsiteX56" fmla="*/ 700088 w 2843213"/>
              <a:gd name="connsiteY56" fmla="*/ 71437 h 2528887"/>
              <a:gd name="connsiteX57" fmla="*/ 757238 w 2843213"/>
              <a:gd name="connsiteY57" fmla="*/ 57150 h 2528887"/>
              <a:gd name="connsiteX58" fmla="*/ 800100 w 2843213"/>
              <a:gd name="connsiteY58" fmla="*/ 42862 h 2528887"/>
              <a:gd name="connsiteX59" fmla="*/ 828675 w 2843213"/>
              <a:gd name="connsiteY59" fmla="*/ 42862 h 2528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2843213" h="2528887">
                <a:moveTo>
                  <a:pt x="785813" y="71437"/>
                </a:moveTo>
                <a:cubicBezTo>
                  <a:pt x="852488" y="119062"/>
                  <a:pt x="927900" y="156373"/>
                  <a:pt x="985838" y="214312"/>
                </a:cubicBezTo>
                <a:cubicBezTo>
                  <a:pt x="1009650" y="238125"/>
                  <a:pt x="1031211" y="264425"/>
                  <a:pt x="1057275" y="285750"/>
                </a:cubicBezTo>
                <a:cubicBezTo>
                  <a:pt x="1083855" y="307497"/>
                  <a:pt x="1115891" y="321816"/>
                  <a:pt x="1143000" y="342900"/>
                </a:cubicBezTo>
                <a:cubicBezTo>
                  <a:pt x="1158949" y="355305"/>
                  <a:pt x="1169699" y="373639"/>
                  <a:pt x="1185863" y="385762"/>
                </a:cubicBezTo>
                <a:cubicBezTo>
                  <a:pt x="1223951" y="414328"/>
                  <a:pt x="1295142" y="452160"/>
                  <a:pt x="1343025" y="457200"/>
                </a:cubicBezTo>
                <a:lnTo>
                  <a:pt x="1885950" y="514350"/>
                </a:lnTo>
                <a:cubicBezTo>
                  <a:pt x="1986227" y="564488"/>
                  <a:pt x="1903968" y="515829"/>
                  <a:pt x="2000250" y="600075"/>
                </a:cubicBezTo>
                <a:cubicBezTo>
                  <a:pt x="2146879" y="728375"/>
                  <a:pt x="1978352" y="563889"/>
                  <a:pt x="2100263" y="685800"/>
                </a:cubicBezTo>
                <a:cubicBezTo>
                  <a:pt x="2109788" y="714375"/>
                  <a:pt x="2122931" y="741989"/>
                  <a:pt x="2128838" y="771525"/>
                </a:cubicBezTo>
                <a:cubicBezTo>
                  <a:pt x="2138363" y="819150"/>
                  <a:pt x="2138733" y="869568"/>
                  <a:pt x="2157413" y="914400"/>
                </a:cubicBezTo>
                <a:cubicBezTo>
                  <a:pt x="2164017" y="930250"/>
                  <a:pt x="2188133" y="930833"/>
                  <a:pt x="2200275" y="942975"/>
                </a:cubicBezTo>
                <a:cubicBezTo>
                  <a:pt x="2217113" y="959813"/>
                  <a:pt x="2227120" y="982505"/>
                  <a:pt x="2243138" y="1000125"/>
                </a:cubicBezTo>
                <a:cubicBezTo>
                  <a:pt x="2274852" y="1035010"/>
                  <a:pt x="2318893" y="1059710"/>
                  <a:pt x="2343150" y="1100137"/>
                </a:cubicBezTo>
                <a:cubicBezTo>
                  <a:pt x="2398264" y="1191994"/>
                  <a:pt x="2369351" y="1149359"/>
                  <a:pt x="2428875" y="1228725"/>
                </a:cubicBezTo>
                <a:cubicBezTo>
                  <a:pt x="2481266" y="1385897"/>
                  <a:pt x="2425970" y="1245073"/>
                  <a:pt x="2514600" y="1400175"/>
                </a:cubicBezTo>
                <a:cubicBezTo>
                  <a:pt x="2535734" y="1437160"/>
                  <a:pt x="2546192" y="1480397"/>
                  <a:pt x="2571750" y="1514475"/>
                </a:cubicBezTo>
                <a:cubicBezTo>
                  <a:pt x="2586038" y="1533525"/>
                  <a:pt x="2599116" y="1553545"/>
                  <a:pt x="2614613" y="1571625"/>
                </a:cubicBezTo>
                <a:cubicBezTo>
                  <a:pt x="2698605" y="1669616"/>
                  <a:pt x="2699674" y="1598875"/>
                  <a:pt x="2800350" y="1800225"/>
                </a:cubicBezTo>
                <a:lnTo>
                  <a:pt x="2843213" y="1885950"/>
                </a:lnTo>
                <a:cubicBezTo>
                  <a:pt x="2833688" y="1966912"/>
                  <a:pt x="2826731" y="2048218"/>
                  <a:pt x="2814638" y="2128837"/>
                </a:cubicBezTo>
                <a:cubicBezTo>
                  <a:pt x="2812404" y="2143731"/>
                  <a:pt x="2809104" y="2159445"/>
                  <a:pt x="2800350" y="2171700"/>
                </a:cubicBezTo>
                <a:cubicBezTo>
                  <a:pt x="2784691" y="2193623"/>
                  <a:pt x="2762250" y="2209800"/>
                  <a:pt x="2743200" y="2228850"/>
                </a:cubicBezTo>
                <a:cubicBezTo>
                  <a:pt x="2722677" y="2290419"/>
                  <a:pt x="2721921" y="2326366"/>
                  <a:pt x="2614613" y="2328862"/>
                </a:cubicBezTo>
                <a:lnTo>
                  <a:pt x="2000250" y="2343150"/>
                </a:lnTo>
                <a:cubicBezTo>
                  <a:pt x="1995488" y="2376487"/>
                  <a:pt x="1992567" y="2410140"/>
                  <a:pt x="1985963" y="2443162"/>
                </a:cubicBezTo>
                <a:cubicBezTo>
                  <a:pt x="1983009" y="2457930"/>
                  <a:pt x="1981083" y="2474265"/>
                  <a:pt x="1971675" y="2486025"/>
                </a:cubicBezTo>
                <a:cubicBezTo>
                  <a:pt x="1960948" y="2499434"/>
                  <a:pt x="1944596" y="2507836"/>
                  <a:pt x="1928813" y="2514600"/>
                </a:cubicBezTo>
                <a:cubicBezTo>
                  <a:pt x="1910764" y="2522335"/>
                  <a:pt x="1890713" y="2524125"/>
                  <a:pt x="1871663" y="2528887"/>
                </a:cubicBezTo>
                <a:lnTo>
                  <a:pt x="957263" y="2514600"/>
                </a:lnTo>
                <a:cubicBezTo>
                  <a:pt x="928306" y="2513773"/>
                  <a:pt x="897449" y="2513267"/>
                  <a:pt x="871538" y="2500312"/>
                </a:cubicBezTo>
                <a:cubicBezTo>
                  <a:pt x="856180" y="2492633"/>
                  <a:pt x="850069" y="2473082"/>
                  <a:pt x="842963" y="2457450"/>
                </a:cubicBezTo>
                <a:cubicBezTo>
                  <a:pt x="811908" y="2389130"/>
                  <a:pt x="800943" y="2351565"/>
                  <a:pt x="785813" y="2286000"/>
                </a:cubicBezTo>
                <a:cubicBezTo>
                  <a:pt x="775940" y="2243216"/>
                  <a:pt x="765330" y="2200568"/>
                  <a:pt x="757238" y="2157412"/>
                </a:cubicBezTo>
                <a:cubicBezTo>
                  <a:pt x="739098" y="2060665"/>
                  <a:pt x="749855" y="2070731"/>
                  <a:pt x="728663" y="1985962"/>
                </a:cubicBezTo>
                <a:cubicBezTo>
                  <a:pt x="725010" y="1971351"/>
                  <a:pt x="718512" y="1957581"/>
                  <a:pt x="714375" y="1943100"/>
                </a:cubicBezTo>
                <a:cubicBezTo>
                  <a:pt x="708270" y="1921731"/>
                  <a:pt x="697221" y="1865929"/>
                  <a:pt x="685800" y="1843087"/>
                </a:cubicBezTo>
                <a:cubicBezTo>
                  <a:pt x="678121" y="1827729"/>
                  <a:pt x="666750" y="1814512"/>
                  <a:pt x="657225" y="1800225"/>
                </a:cubicBezTo>
                <a:cubicBezTo>
                  <a:pt x="652463" y="1781175"/>
                  <a:pt x="652680" y="1760124"/>
                  <a:pt x="642938" y="1743075"/>
                </a:cubicBezTo>
                <a:cubicBezTo>
                  <a:pt x="620830" y="1704386"/>
                  <a:pt x="540336" y="1663052"/>
                  <a:pt x="514350" y="1643062"/>
                </a:cubicBezTo>
                <a:cubicBezTo>
                  <a:pt x="479548" y="1616291"/>
                  <a:pt x="447675" y="1585912"/>
                  <a:pt x="414338" y="1557337"/>
                </a:cubicBezTo>
                <a:cubicBezTo>
                  <a:pt x="364522" y="1333164"/>
                  <a:pt x="417151" y="1520905"/>
                  <a:pt x="314325" y="1285875"/>
                </a:cubicBezTo>
                <a:cubicBezTo>
                  <a:pt x="302252" y="1258280"/>
                  <a:pt x="297983" y="1227675"/>
                  <a:pt x="285750" y="1200150"/>
                </a:cubicBezTo>
                <a:cubicBezTo>
                  <a:pt x="272528" y="1170400"/>
                  <a:pt x="238064" y="1134217"/>
                  <a:pt x="214313" y="1114425"/>
                </a:cubicBezTo>
                <a:cubicBezTo>
                  <a:pt x="201121" y="1103432"/>
                  <a:pt x="185738" y="1095375"/>
                  <a:pt x="171450" y="1085850"/>
                </a:cubicBezTo>
                <a:cubicBezTo>
                  <a:pt x="161925" y="1071562"/>
                  <a:pt x="152975" y="1056874"/>
                  <a:pt x="142875" y="1042987"/>
                </a:cubicBezTo>
                <a:cubicBezTo>
                  <a:pt x="114863" y="1004471"/>
                  <a:pt x="57150" y="928687"/>
                  <a:pt x="57150" y="928687"/>
                </a:cubicBezTo>
                <a:cubicBezTo>
                  <a:pt x="52388" y="900112"/>
                  <a:pt x="52024" y="870445"/>
                  <a:pt x="42863" y="842962"/>
                </a:cubicBezTo>
                <a:cubicBezTo>
                  <a:pt x="37433" y="826672"/>
                  <a:pt x="21967" y="815458"/>
                  <a:pt x="14288" y="800100"/>
                </a:cubicBezTo>
                <a:cubicBezTo>
                  <a:pt x="7553" y="786629"/>
                  <a:pt x="4763" y="771525"/>
                  <a:pt x="0" y="757237"/>
                </a:cubicBezTo>
                <a:cubicBezTo>
                  <a:pt x="4763" y="557212"/>
                  <a:pt x="6128" y="357077"/>
                  <a:pt x="14288" y="157162"/>
                </a:cubicBezTo>
                <a:cubicBezTo>
                  <a:pt x="15661" y="123514"/>
                  <a:pt x="21971" y="90172"/>
                  <a:pt x="28575" y="57150"/>
                </a:cubicBezTo>
                <a:cubicBezTo>
                  <a:pt x="31529" y="42382"/>
                  <a:pt x="30332" y="22641"/>
                  <a:pt x="42863" y="14287"/>
                </a:cubicBezTo>
                <a:cubicBezTo>
                  <a:pt x="63068" y="817"/>
                  <a:pt x="90488" y="4762"/>
                  <a:pt x="114300" y="0"/>
                </a:cubicBezTo>
                <a:cubicBezTo>
                  <a:pt x="257175" y="4762"/>
                  <a:pt x="400232" y="5639"/>
                  <a:pt x="542925" y="14287"/>
                </a:cubicBezTo>
                <a:cubicBezTo>
                  <a:pt x="557958" y="15198"/>
                  <a:pt x="571686" y="23287"/>
                  <a:pt x="585788" y="28575"/>
                </a:cubicBezTo>
                <a:cubicBezTo>
                  <a:pt x="722433" y="79817"/>
                  <a:pt x="602814" y="39014"/>
                  <a:pt x="700088" y="71437"/>
                </a:cubicBezTo>
                <a:cubicBezTo>
                  <a:pt x="719138" y="66675"/>
                  <a:pt x="738357" y="62545"/>
                  <a:pt x="757238" y="57150"/>
                </a:cubicBezTo>
                <a:cubicBezTo>
                  <a:pt x="771719" y="53013"/>
                  <a:pt x="785332" y="45816"/>
                  <a:pt x="800100" y="42862"/>
                </a:cubicBezTo>
                <a:cubicBezTo>
                  <a:pt x="809440" y="40994"/>
                  <a:pt x="819150" y="42862"/>
                  <a:pt x="828675" y="42862"/>
                </a:cubicBezTo>
              </a:path>
            </a:pathLst>
          </a:custGeom>
          <a:solidFill>
            <a:srgbClr val="FFFFFF">
              <a:alpha val="1961"/>
            </a:srgb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5" name="Oval Callout 24"/>
          <p:cNvSpPr/>
          <p:nvPr/>
        </p:nvSpPr>
        <p:spPr>
          <a:xfrm>
            <a:off x="3071802" y="3429000"/>
            <a:ext cx="3429024" cy="1928826"/>
          </a:xfrm>
          <a:prstGeom prst="wedgeEllipse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800" b="1" i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2,240,000 كم </a:t>
            </a:r>
            <a:r>
              <a:rPr lang="ar-KW" sz="2800" b="1" i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²</a:t>
            </a:r>
            <a:endParaRPr lang="ar-SA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1" presetClass="entr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1" presetClass="entr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2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34</Words>
  <Application>Microsoft Office PowerPoint</Application>
  <PresentationFormat>On-screen Show (4:3)</PresentationFormat>
  <Paragraphs>13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خريطة الشرق الأوسط</vt:lpstr>
      <vt:lpstr>تعرف على عواصم الدول </vt:lpstr>
      <vt:lpstr>تعرف على التعداد السكاني</vt:lpstr>
      <vt:lpstr>تعرف على المساحة</vt:lpstr>
    </vt:vector>
  </TitlesOfParts>
  <Company>paaet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خريطة الشرق الأوسط</dc:title>
  <dc:creator>student</dc:creator>
  <cp:lastModifiedBy>sony</cp:lastModifiedBy>
  <cp:revision>8</cp:revision>
  <dcterms:created xsi:type="dcterms:W3CDTF">2011-10-18T06:23:32Z</dcterms:created>
  <dcterms:modified xsi:type="dcterms:W3CDTF">2012-03-25T16:04:16Z</dcterms:modified>
</cp:coreProperties>
</file>